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8" r:id="rId3"/>
    <p:sldId id="354" r:id="rId4"/>
    <p:sldId id="353" r:id="rId5"/>
    <p:sldId id="313" r:id="rId6"/>
    <p:sldId id="268" r:id="rId7"/>
    <p:sldId id="269" r:id="rId8"/>
    <p:sldId id="270" r:id="rId9"/>
    <p:sldId id="271" r:id="rId10"/>
    <p:sldId id="272" r:id="rId11"/>
    <p:sldId id="274" r:id="rId12"/>
    <p:sldId id="314" r:id="rId13"/>
    <p:sldId id="275" r:id="rId14"/>
    <p:sldId id="319" r:id="rId15"/>
    <p:sldId id="320" r:id="rId16"/>
    <p:sldId id="321" r:id="rId17"/>
    <p:sldId id="322" r:id="rId18"/>
    <p:sldId id="315" r:id="rId19"/>
    <p:sldId id="276" r:id="rId20"/>
    <p:sldId id="316" r:id="rId21"/>
    <p:sldId id="277" r:id="rId22"/>
    <p:sldId id="279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17" r:id="rId47"/>
    <p:sldId id="280" r:id="rId48"/>
    <p:sldId id="281" r:id="rId49"/>
    <p:sldId id="318" r:id="rId50"/>
    <p:sldId id="292" r:id="rId51"/>
    <p:sldId id="289" r:id="rId52"/>
    <p:sldId id="323" r:id="rId53"/>
    <p:sldId id="324" r:id="rId54"/>
    <p:sldId id="293" r:id="rId55"/>
    <p:sldId id="290" r:id="rId56"/>
    <p:sldId id="311" r:id="rId57"/>
    <p:sldId id="326" r:id="rId58"/>
    <p:sldId id="328" r:id="rId59"/>
    <p:sldId id="327" r:id="rId60"/>
    <p:sldId id="352" r:id="rId61"/>
    <p:sldId id="264" r:id="rId62"/>
    <p:sldId id="355" r:id="rId63"/>
    <p:sldId id="356" r:id="rId64"/>
    <p:sldId id="357" r:id="rId65"/>
    <p:sldId id="358" r:id="rId66"/>
    <p:sldId id="32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7" d="100"/>
          <a:sy n="67" d="100"/>
        </p:scale>
        <p:origin x="3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AE533A-23A1-4706-931A-259FE2933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D783D-E61B-48B6-81BB-EF5C0BD15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8038-2B12-4E4E-B0DD-FE7D51C3679A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6F874-60AE-49EB-B3CC-B4DA688F07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6F5-1503-4C6D-AD72-8864F4C90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295C-0740-41F6-ACE2-E1D1C620D8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9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D3D3-7F3D-403C-883A-3799B76516A3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7357-9403-4E32-999C-D7ACBE5E60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13E0-F0A0-4CBD-921C-FB8D99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0164-5400-4BFA-B728-B0CADDB9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74E5-D628-4BFC-8C5C-83E12DE6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285-A4DA-4453-8739-FA5A23F7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A07-F79C-454C-A756-DDECC2A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9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529-EFDA-48E2-966B-9442BD8C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7009C-4766-42B0-84D1-C68E8567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98B-7411-490C-AB2D-631B859D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1B448-FA21-426F-9ABC-6C9D41A0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93B8-76F3-4B0E-824E-FCB172F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7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F773-0D90-4C6C-9BD4-09A303A0D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52C3-64C5-434D-A7EC-DD34F729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B822-8872-42F0-B304-708CB419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875A-2F0A-4458-9EC9-43697F7D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C9B0-2707-4B07-863E-B7FA073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8C8E-11A0-4974-8C36-537C479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5C2-F79A-42D8-BA6F-BFB743B7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6B37-5EBB-43DF-8846-EDB15B14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85F-1D15-4BA2-A49D-157FEA21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03E-C624-451E-83C5-0587E9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0EA0-3C1A-40D5-AD0C-226AA1E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BFB4-C565-4750-B221-64FAB8F9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3D2D-E3E9-4D06-B91C-6497E876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FD1A-2525-4F07-A9A7-E06CD8EE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1040-4EFF-4B16-A7DB-E4CD0963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78A-E766-4B70-862D-0A28D3F8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73-ED21-402E-8D4E-9A025E1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F0FD0-0446-480A-A559-5313E471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0A8C-FF4A-49D3-B214-A9C2A30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88ED-716E-4CDE-909A-27DF8E3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4DAF1-555A-4718-ADFE-2E9D26D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5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EB-9CE2-4CCD-B139-574CA5A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726-CCE0-4AC3-BD96-41A94BB8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C61D-DE97-4978-8A13-9CCAF012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2329D-C118-4602-85B3-03106859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4EAFD-EB9C-4567-B1CA-BF204D412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427E-8AC7-4FC8-9C24-05811C3B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804F-2369-447E-9E59-E2A234B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B9FB5-DD37-4BA1-A2BF-3F184A9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824-8BC9-49CA-A9CD-77EDB69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8D170-034D-4BC8-ADE5-DE858D67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7AA4-28B9-4892-A71C-02D6B0AF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897B4-5A7B-4CEA-A980-28FA9DEE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5FBF4-5600-4A3E-8D51-79DF1BB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0907-1B1B-4DB7-B853-9A0D737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3D0F-89E9-4706-B60F-3C1A2D6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3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0F9-A444-475F-8099-C738144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9802-8CB9-4792-890D-F890054E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A8FF-A762-4BF4-A488-C1B7840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A084-1082-4D64-988A-75C1087D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AAD6A-91E7-4E49-BD32-0603AC7E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85C8-C617-4956-B0B8-C11340C9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12F0-F977-45D3-A9A7-5F1C919D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FA48E-4D5E-4CE3-B3B7-5FA76D53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C9E7-A090-4D1F-95BA-6D11FC92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BF12-DF34-4F2B-B1E1-8ACC1AA7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16DA-CFD6-4ACC-80A4-3494224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349F4-6F42-4EA1-87A5-93FA645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B5648-348C-4267-AD07-71665637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B8A-56E6-4647-BC51-E15B660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D062-5171-476D-B1A0-A149E226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6949-CD05-49FD-95F1-3684669361BD}" type="datetimeFigureOut">
              <a:rPr lang="en-US" smtClean="0"/>
              <a:pPr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74E4-CB2F-410B-9978-0BF6F15F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6272-FCAD-4A42-9C1C-626E6301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7041-93C4-43BC-9AE4-9BC6FDFAAE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256FE-F8F9-4ABC-8FA2-71B3D0A760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"/>
            <a:ext cx="12191441" cy="6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302091630091X" TargetMode="External"/><Relationship Id="rId2" Type="http://schemas.openxmlformats.org/officeDocument/2006/relationships/hyperlink" Target="https://www.csie.ntu.edu.tw/~fuh/personal/AutomatedLectureRecordingSyste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inf.uos.de/papers_pdf/2010_02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1.00149" TargetMode="External"/><Relationship Id="rId2" Type="http://schemas.openxmlformats.org/officeDocument/2006/relationships/hyperlink" Target="http://www.ijklo.org/Volume3/IJKLOv3p185-196Whatley36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nseling.org/resources/library/VISTAS/2012_Vol_1_67-104/2_2012-ACA-PDFs/Article_91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eaedu.org/Portals/0/Uploads/Documents/IDEA%20Papers/IDEA%20Papers/IDEA_Paper_73.pdf" TargetMode="External"/><Relationship Id="rId2" Type="http://schemas.openxmlformats.org/officeDocument/2006/relationships/hyperlink" Target="https://track4k.co.za/downloads/Final%20Papers/4K%20Lecture%20Tracking%20System%20-%20Movement%20Recognition%20and%20Lecturer%20Tracking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37731422/Video_Compression_Algorithm_Based_on_Frame_Difference_Approaches" TargetMode="External"/><Relationship Id="rId2" Type="http://schemas.openxmlformats.org/officeDocument/2006/relationships/hyperlink" Target="https://www.academia.edu/18825200/Taking_notes_together_Augmenting_note_taking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4DBD-B457-41B8-9570-B82686825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159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DIGITAL BOARD  MARKER</a:t>
            </a:r>
            <a:br>
              <a:rPr lang="en-US" b="1" dirty="0"/>
            </a:br>
            <a:r>
              <a:rPr lang="en-US" sz="4000" dirty="0"/>
              <a:t>(Final Year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FFB21-DE49-42F3-98F1-B382E2FA5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3955"/>
            <a:ext cx="9144000" cy="2913845"/>
          </a:xfrm>
        </p:spPr>
        <p:txBody>
          <a:bodyPr>
            <a:normAutofit/>
          </a:bodyPr>
          <a:lstStyle/>
          <a:p>
            <a:pPr lvl="0" algn="l">
              <a:spcBef>
                <a:spcPts val="0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Advisor: </a:t>
            </a:r>
            <a:endParaRPr lang="en-US" dirty="0"/>
          </a:p>
          <a:p>
            <a:pPr lvl="0"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         Mr. Samyan Qayyum Wahla</a:t>
            </a:r>
          </a:p>
          <a:p>
            <a:pPr lvl="0"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Group Members:</a:t>
            </a:r>
            <a:endParaRPr lang="en-US" dirty="0"/>
          </a:p>
          <a:p>
            <a:pPr lvl="0"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Muhammad Haris Khan           [2016-CS-105]</a:t>
            </a:r>
            <a:endParaRPr lang="en-US" dirty="0"/>
          </a:p>
          <a:p>
            <a:pPr lvl="0"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Hamza Farooq   		   	[2016-CS-122]</a:t>
            </a:r>
            <a:endParaRPr lang="en-US" dirty="0"/>
          </a:p>
          <a:p>
            <a:pPr lvl="0"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Ayesha Atif  		  	[2016-CS-152]</a:t>
            </a:r>
            <a:endParaRPr lang="en-US" dirty="0"/>
          </a:p>
          <a:p>
            <a:pPr lvl="0"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Komal Shehzadi     		[2016-CS-178]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956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The proposed system will:</a:t>
            </a:r>
          </a:p>
          <a:p>
            <a:r>
              <a:rPr lang="en-US" dirty="0"/>
              <a:t>Record lecture with two stereo vision cameras frame rate 60 FPS.</a:t>
            </a:r>
          </a:p>
          <a:p>
            <a:r>
              <a:rPr lang="en-US" dirty="0"/>
              <a:t>Animate lecture on web application and also on the offline player.</a:t>
            </a:r>
          </a:p>
          <a:p>
            <a:r>
              <a:rPr lang="en-US" dirty="0"/>
              <a:t>Serve as an innovative LMS.</a:t>
            </a:r>
          </a:p>
          <a:p>
            <a:r>
              <a:rPr lang="en-US" dirty="0"/>
              <a:t>Record lecture using two camera stereo vision.</a:t>
            </a:r>
          </a:p>
          <a:p>
            <a:r>
              <a:rPr lang="en-US" dirty="0"/>
              <a:t>Record voice and board marker position data using custom developed wireless modules.</a:t>
            </a:r>
          </a:p>
          <a:p>
            <a:r>
              <a:rPr lang="en-US" dirty="0"/>
              <a:t>Use a whiteboard of dimension ¾ ft.</a:t>
            </a:r>
          </a:p>
          <a:p>
            <a:r>
              <a:rPr lang="en-US" dirty="0"/>
              <a:t>Play lectures on a dedicated player (json to video player).</a:t>
            </a:r>
          </a:p>
          <a:p>
            <a:r>
              <a:rPr lang="en-US" dirty="0"/>
              <a:t>Store json data in encrypted format which will be later used in formation of video animation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2372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6210D2-602A-4F3C-9BBA-CF6024EE9366}"/>
              </a:ext>
            </a:extLst>
          </p:cNvPr>
          <p:cNvGrpSpPr/>
          <p:nvPr/>
        </p:nvGrpSpPr>
        <p:grpSpPr>
          <a:xfrm>
            <a:off x="7080235" y="1450787"/>
            <a:ext cx="2775513" cy="1927227"/>
            <a:chOff x="7080235" y="1450787"/>
            <a:chExt cx="2775513" cy="1927227"/>
          </a:xfrm>
        </p:grpSpPr>
        <p:pic>
          <p:nvPicPr>
            <p:cNvPr id="7" name="Picture 6" descr="Industrial Present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35" y="1450787"/>
              <a:ext cx="2550285" cy="1700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09724" y="3098881"/>
              <a:ext cx="2246024" cy="27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Industrial Presentations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90A3B-A6F4-477E-A18D-7D1F3C545288}"/>
              </a:ext>
            </a:extLst>
          </p:cNvPr>
          <p:cNvGrpSpPr/>
          <p:nvPr/>
        </p:nvGrpSpPr>
        <p:grpSpPr>
          <a:xfrm>
            <a:off x="2809329" y="3940301"/>
            <a:ext cx="2126418" cy="1905422"/>
            <a:chOff x="2809329" y="3940301"/>
            <a:chExt cx="2126418" cy="1905422"/>
          </a:xfrm>
        </p:grpSpPr>
        <p:pic>
          <p:nvPicPr>
            <p:cNvPr id="9" name="Picture 8" descr="Sketch Artist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329" y="3940301"/>
              <a:ext cx="1626289" cy="16262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90835" y="5566590"/>
              <a:ext cx="1844912" cy="27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Sketch Artists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299B2-D14A-4FBE-B3F9-110AEAA27A6F}"/>
              </a:ext>
            </a:extLst>
          </p:cNvPr>
          <p:cNvGrpSpPr/>
          <p:nvPr/>
        </p:nvGrpSpPr>
        <p:grpSpPr>
          <a:xfrm>
            <a:off x="7633751" y="3790621"/>
            <a:ext cx="2221997" cy="2055102"/>
            <a:chOff x="7633751" y="3790621"/>
            <a:chExt cx="2221997" cy="2055102"/>
          </a:xfrm>
        </p:grpSpPr>
        <p:pic>
          <p:nvPicPr>
            <p:cNvPr id="8" name="Picture 7" descr="online educati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751" y="3790621"/>
              <a:ext cx="1776445" cy="17764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836" y="5566590"/>
              <a:ext cx="1844912" cy="27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Online Tutors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855-0E66-4E1B-B4B0-32102B50CC50}"/>
              </a:ext>
            </a:extLst>
          </p:cNvPr>
          <p:cNvGrpSpPr/>
          <p:nvPr/>
        </p:nvGrpSpPr>
        <p:grpSpPr>
          <a:xfrm>
            <a:off x="2820941" y="1397239"/>
            <a:ext cx="1874615" cy="1893305"/>
            <a:chOff x="2820941" y="1397239"/>
            <a:chExt cx="1874615" cy="1893305"/>
          </a:xfrm>
        </p:grpSpPr>
        <p:pic>
          <p:nvPicPr>
            <p:cNvPr id="14" name="Picture 13" descr="Educational Institute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941" y="1397239"/>
              <a:ext cx="1640899" cy="164089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50644" y="3011411"/>
              <a:ext cx="1844912" cy="27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Educational Institutes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BB83E-A760-4097-AE8A-70DA2120BBDB}"/>
              </a:ext>
            </a:extLst>
          </p:cNvPr>
          <p:cNvGrpSpPr/>
          <p:nvPr/>
        </p:nvGrpSpPr>
        <p:grpSpPr>
          <a:xfrm>
            <a:off x="4392138" y="2635625"/>
            <a:ext cx="3193582" cy="1869216"/>
            <a:chOff x="4392138" y="2635625"/>
            <a:chExt cx="3193582" cy="1869216"/>
          </a:xfrm>
        </p:grpSpPr>
        <p:sp>
          <p:nvSpPr>
            <p:cNvPr id="13" name="Oval 12"/>
            <p:cNvSpPr/>
            <p:nvPr/>
          </p:nvSpPr>
          <p:spPr>
            <a:xfrm>
              <a:off x="5254292" y="2883726"/>
              <a:ext cx="1535743" cy="15019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DBM</a:t>
              </a:r>
            </a:p>
            <a:p>
              <a:pPr algn="ctr"/>
              <a:r>
                <a:rPr lang="en-GB" sz="1200" b="1" dirty="0"/>
                <a:t>Applications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12707876">
              <a:off x="4488256" y="2635625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ight Arrow 16"/>
            <p:cNvSpPr/>
            <p:nvPr/>
          </p:nvSpPr>
          <p:spPr>
            <a:xfrm rot="19370552">
              <a:off x="6627417" y="2667378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ight Arrow 17"/>
            <p:cNvSpPr/>
            <p:nvPr/>
          </p:nvSpPr>
          <p:spPr>
            <a:xfrm rot="8708792">
              <a:off x="4392138" y="4148931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ight Arrow 18"/>
            <p:cNvSpPr/>
            <p:nvPr/>
          </p:nvSpPr>
          <p:spPr>
            <a:xfrm rot="1861823">
              <a:off x="6680085" y="4202128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444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C80F822-CFA3-4965-82C8-46070336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71FAC0-DC59-4E86-8526-E9EAE3430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4" y="940904"/>
            <a:ext cx="10664686" cy="4403829"/>
          </a:xfrm>
        </p:spPr>
        <p:txBody>
          <a:bodyPr>
            <a:normAutofit fontScale="85000" lnSpcReduction="20000"/>
          </a:bodyPr>
          <a:lstStyle/>
          <a:p>
            <a:r>
              <a:rPr lang="en-GB" sz="3400" dirty="0"/>
              <a:t>Introduction</a:t>
            </a:r>
          </a:p>
          <a:p>
            <a:pPr lvl="1"/>
            <a:r>
              <a:rPr lang="en-GB" dirty="0"/>
              <a:t>Objectives</a:t>
            </a:r>
          </a:p>
          <a:p>
            <a:pPr lvl="1"/>
            <a:r>
              <a:rPr lang="en-GB" dirty="0"/>
              <a:t>Scope</a:t>
            </a:r>
          </a:p>
          <a:p>
            <a:pPr lvl="1"/>
            <a:r>
              <a:rPr lang="en-GB" dirty="0"/>
              <a:t>Applications</a:t>
            </a:r>
          </a:p>
          <a:p>
            <a:r>
              <a:rPr lang="en-GB" b="1" dirty="0"/>
              <a:t>Comparison with Existing Systems</a:t>
            </a:r>
          </a:p>
          <a:p>
            <a:r>
              <a:rPr lang="en-GB" dirty="0"/>
              <a:t>Feasibility Study</a:t>
            </a:r>
          </a:p>
          <a:p>
            <a:pPr lvl="1"/>
            <a:r>
              <a:rPr lang="en-GB" dirty="0"/>
              <a:t>Technical Feasibility</a:t>
            </a:r>
          </a:p>
          <a:p>
            <a:pPr lvl="1"/>
            <a:r>
              <a:rPr lang="en-GB" dirty="0"/>
              <a:t>Operational Feasibility</a:t>
            </a:r>
          </a:p>
          <a:p>
            <a:pPr lvl="1"/>
            <a:r>
              <a:rPr lang="en-GB" dirty="0"/>
              <a:t>Economical Feasibility</a:t>
            </a:r>
          </a:p>
          <a:p>
            <a:r>
              <a:rPr lang="en-GB" dirty="0"/>
              <a:t>Problem Statement</a:t>
            </a:r>
          </a:p>
          <a:p>
            <a:r>
              <a:rPr lang="en-GB" dirty="0"/>
              <a:t>Proposed System</a:t>
            </a:r>
          </a:p>
          <a:p>
            <a:r>
              <a:rPr lang="en-GB" dirty="0"/>
              <a:t>Requirements</a:t>
            </a:r>
          </a:p>
          <a:p>
            <a:r>
              <a:rPr lang="en-GB" dirty="0"/>
              <a:t>Project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WITH EXISTING 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534898"/>
              </p:ext>
            </p:extLst>
          </p:nvPr>
        </p:nvGraphicFramePr>
        <p:xfrm>
          <a:off x="855406" y="1592825"/>
          <a:ext cx="10799975" cy="3839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4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2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91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Initiative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Storage Efficiency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Encrypted format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Dedicated Player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Custom Content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Brandable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Free to Access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For Profit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Class Strength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/>
                        <a:t>Edx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✓</a:t>
                      </a:r>
                      <a:endParaRPr lang="en-US" sz="1400" b="1" dirty="0">
                        <a:solidFill>
                          <a:srgbClr val="15304E"/>
                        </a:solidFill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300,000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Moodle</a:t>
                      </a:r>
                      <a:endParaRPr lang="en-GB" sz="1800" b="1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10,000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Coursera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Unlimited</a:t>
                      </a:r>
                      <a:endParaRPr lang="en-GB" sz="1400" b="1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/>
                        <a:t>Udemy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Unlimited</a:t>
                      </a:r>
                      <a:endParaRPr lang="en-GB" sz="1400" b="1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/>
                        <a:t>Udacity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/>
                        <a:t>DBM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/>
                        <a:t>✓</a:t>
                      </a:r>
                      <a:endParaRPr lang="en-GB" sz="2400" b="1" kern="1200" dirty="0">
                        <a:solidFill>
                          <a:srgbClr val="15304E"/>
                        </a:solidFill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F14EB6-D89E-4600-85E8-FFFA3A13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E2C424-B9FD-4D85-A955-F46049CF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4" y="940904"/>
            <a:ext cx="10664686" cy="4403829"/>
          </a:xfrm>
        </p:spPr>
        <p:txBody>
          <a:bodyPr>
            <a:normAutofit fontScale="85000" lnSpcReduction="20000"/>
          </a:bodyPr>
          <a:lstStyle/>
          <a:p>
            <a:r>
              <a:rPr lang="en-GB" sz="3400" dirty="0"/>
              <a:t>Introduction</a:t>
            </a:r>
          </a:p>
          <a:p>
            <a:pPr lvl="1"/>
            <a:r>
              <a:rPr lang="en-GB" dirty="0"/>
              <a:t>Objectives</a:t>
            </a:r>
          </a:p>
          <a:p>
            <a:pPr lvl="1"/>
            <a:r>
              <a:rPr lang="en-GB" dirty="0"/>
              <a:t>Scope</a:t>
            </a:r>
          </a:p>
          <a:p>
            <a:pPr lvl="1"/>
            <a:r>
              <a:rPr lang="en-GB" dirty="0"/>
              <a:t>Applications</a:t>
            </a:r>
          </a:p>
          <a:p>
            <a:r>
              <a:rPr lang="en-GB" dirty="0"/>
              <a:t>Comparison with Existing Systems</a:t>
            </a:r>
          </a:p>
          <a:p>
            <a:r>
              <a:rPr lang="en-GB" b="1" dirty="0"/>
              <a:t>Feasibility Study</a:t>
            </a:r>
          </a:p>
          <a:p>
            <a:pPr lvl="1"/>
            <a:r>
              <a:rPr lang="en-GB" dirty="0"/>
              <a:t>Technical Feasibility</a:t>
            </a:r>
          </a:p>
          <a:p>
            <a:pPr lvl="1"/>
            <a:r>
              <a:rPr lang="en-GB" dirty="0"/>
              <a:t>Operational Feasibility</a:t>
            </a:r>
          </a:p>
          <a:p>
            <a:pPr lvl="1"/>
            <a:r>
              <a:rPr lang="en-GB" dirty="0"/>
              <a:t>Economical Feasibility</a:t>
            </a:r>
          </a:p>
          <a:p>
            <a:r>
              <a:rPr lang="en-GB" dirty="0"/>
              <a:t>Problem Statement</a:t>
            </a:r>
          </a:p>
          <a:p>
            <a:r>
              <a:rPr lang="en-GB" dirty="0"/>
              <a:t>Proposed System</a:t>
            </a:r>
          </a:p>
          <a:p>
            <a:r>
              <a:rPr lang="en-GB" dirty="0"/>
              <a:t>Requirements</a:t>
            </a:r>
          </a:p>
          <a:p>
            <a:r>
              <a:rPr lang="en-GB" dirty="0"/>
              <a:t>Project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6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4849B-0F09-4484-89DE-9D41E764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Technical Feasibility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A77842-9C86-4A83-9E0C-BE0D31CC1444}"/>
              </a:ext>
            </a:extLst>
          </p:cNvPr>
          <p:cNvGrpSpPr/>
          <p:nvPr/>
        </p:nvGrpSpPr>
        <p:grpSpPr>
          <a:xfrm>
            <a:off x="564129" y="1181060"/>
            <a:ext cx="3041375" cy="2414474"/>
            <a:chOff x="2396930" y="981424"/>
            <a:chExt cx="3301508" cy="27379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0CB938-5306-44D1-86E1-2AFE1B845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5" t="3915" r="7259" b="4646"/>
            <a:stretch/>
          </p:blipFill>
          <p:spPr>
            <a:xfrm>
              <a:off x="2640676" y="981424"/>
              <a:ext cx="2198501" cy="2176807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489058-CE0B-4FAE-8938-5BE5D27CF0BF}"/>
                </a:ext>
              </a:extLst>
            </p:cNvPr>
            <p:cNvSpPr txBox="1"/>
            <p:nvPr/>
          </p:nvSpPr>
          <p:spPr>
            <a:xfrm>
              <a:off x="2396930" y="3350065"/>
              <a:ext cx="3301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with noting down issue</a:t>
              </a:r>
              <a:endParaRPr lang="en-PK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66C5F6-90A6-42FE-95FD-8EAE053CEE5D}"/>
              </a:ext>
            </a:extLst>
          </p:cNvPr>
          <p:cNvGrpSpPr/>
          <p:nvPr/>
        </p:nvGrpSpPr>
        <p:grpSpPr>
          <a:xfrm>
            <a:off x="3179336" y="3288162"/>
            <a:ext cx="2916664" cy="2566619"/>
            <a:chOff x="6508535" y="1342991"/>
            <a:chExt cx="3301508" cy="27209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4EDDA4-8274-499E-94C4-8E9A3CBFD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7" t="8797" r="25826" b="15989"/>
            <a:stretch/>
          </p:blipFill>
          <p:spPr>
            <a:xfrm>
              <a:off x="6623399" y="1342991"/>
              <a:ext cx="2460123" cy="2172284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1F4177-E374-4E28-9ABF-44973A02565E}"/>
                </a:ext>
              </a:extLst>
            </p:cNvPr>
            <p:cNvSpPr txBox="1"/>
            <p:nvPr/>
          </p:nvSpPr>
          <p:spPr>
            <a:xfrm>
              <a:off x="6508535" y="3694617"/>
              <a:ext cx="3301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with storage issue</a:t>
              </a:r>
              <a:endParaRPr lang="en-PK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72805E-A53D-4C47-B0DB-5E3810BD00A2}"/>
              </a:ext>
            </a:extLst>
          </p:cNvPr>
          <p:cNvGrpSpPr/>
          <p:nvPr/>
        </p:nvGrpSpPr>
        <p:grpSpPr>
          <a:xfrm>
            <a:off x="5827644" y="1181060"/>
            <a:ext cx="2560982" cy="2703449"/>
            <a:chOff x="2663687" y="3649160"/>
            <a:chExt cx="3061255" cy="32000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01A14D-3DE3-4F16-A40E-867AA670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687" y="3649160"/>
              <a:ext cx="2756452" cy="238058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40CA77-5C21-451D-B4D9-4F2BD1B37D43}"/>
                </a:ext>
              </a:extLst>
            </p:cNvPr>
            <p:cNvSpPr txBox="1"/>
            <p:nvPr/>
          </p:nvSpPr>
          <p:spPr>
            <a:xfrm>
              <a:off x="2663687" y="6202883"/>
              <a:ext cx="3061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who wants access all lectures at any time.</a:t>
              </a:r>
              <a:endParaRPr lang="en-PK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3F36D0-1F40-45AC-BE6F-6DF525247221}"/>
              </a:ext>
            </a:extLst>
          </p:cNvPr>
          <p:cNvGrpSpPr/>
          <p:nvPr/>
        </p:nvGrpSpPr>
        <p:grpSpPr>
          <a:xfrm>
            <a:off x="8557592" y="3160639"/>
            <a:ext cx="3004931" cy="2790304"/>
            <a:chOff x="8902376" y="623124"/>
            <a:chExt cx="2650435" cy="284093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C18CDD-FF12-4FCE-8D57-0CF3A2BC4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4"/>
            <a:stretch/>
          </p:blipFill>
          <p:spPr>
            <a:xfrm>
              <a:off x="8927871" y="623124"/>
              <a:ext cx="2025277" cy="2104594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9C02D1-BA47-4019-BAE9-25D9F64BF458}"/>
                </a:ext>
              </a:extLst>
            </p:cNvPr>
            <p:cNvSpPr txBox="1"/>
            <p:nvPr/>
          </p:nvSpPr>
          <p:spPr>
            <a:xfrm>
              <a:off x="8902376" y="2817730"/>
              <a:ext cx="2650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who wants this system in their institutes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22469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7D5F-576A-46DA-BD12-67D75995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Operational Feasibility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5F755-4550-47DC-943E-639680F998B8}"/>
              </a:ext>
            </a:extLst>
          </p:cNvPr>
          <p:cNvGrpSpPr/>
          <p:nvPr/>
        </p:nvGrpSpPr>
        <p:grpSpPr>
          <a:xfrm>
            <a:off x="943021" y="980347"/>
            <a:ext cx="3473269" cy="4475572"/>
            <a:chOff x="943021" y="980347"/>
            <a:chExt cx="3473269" cy="44755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C003CF-879B-498D-8CA3-8B5BC3296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90" t="-1" r="-446" b="-2321"/>
            <a:stretch/>
          </p:blipFill>
          <p:spPr>
            <a:xfrm>
              <a:off x="943021" y="980347"/>
              <a:ext cx="3473269" cy="328022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47CD3B-04C4-4968-BBDC-6E00A0F0A17E}"/>
                </a:ext>
              </a:extLst>
            </p:cNvPr>
            <p:cNvSpPr txBox="1"/>
            <p:nvPr/>
          </p:nvSpPr>
          <p:spPr>
            <a:xfrm>
              <a:off x="1199325" y="4532589"/>
              <a:ext cx="32169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Teachers who wants that all of their lectures to be available on a single platform.</a:t>
              </a:r>
              <a:endParaRPr lang="en-PK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79B5F-66E4-455F-9655-02796A53F8C4}"/>
              </a:ext>
            </a:extLst>
          </p:cNvPr>
          <p:cNvGrpSpPr/>
          <p:nvPr/>
        </p:nvGrpSpPr>
        <p:grpSpPr>
          <a:xfrm>
            <a:off x="6803855" y="1625077"/>
            <a:ext cx="3473269" cy="4325149"/>
            <a:chOff x="6803855" y="1625077"/>
            <a:chExt cx="3473269" cy="4325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8CE155-927E-4CF1-A41B-16623D07B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t="3394" r="3627" b="4247"/>
            <a:stretch/>
          </p:blipFill>
          <p:spPr>
            <a:xfrm>
              <a:off x="6803855" y="2570922"/>
              <a:ext cx="3473269" cy="337930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84419C-22A7-4116-9A5D-6D35F971BEE3}"/>
                </a:ext>
              </a:extLst>
            </p:cNvPr>
            <p:cNvSpPr txBox="1"/>
            <p:nvPr/>
          </p:nvSpPr>
          <p:spPr>
            <a:xfrm>
              <a:off x="7060160" y="1625077"/>
              <a:ext cx="29319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Teachers who wants this system to be installed in their institutes.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5534-3BEE-442C-AEA0-8E519083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Economical Feasibility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96E9F1-FF56-4C99-92DF-193B56A49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DBM is providing some enhanced features which saves data cost and usage.</a:t>
            </a:r>
          </a:p>
          <a:p>
            <a:r>
              <a:rPr lang="en-IN" dirty="0"/>
              <a:t>Installing DBM in any institute is much more easy and requires less cost.</a:t>
            </a:r>
          </a:p>
          <a:p>
            <a:r>
              <a:rPr lang="en-IN" dirty="0"/>
              <a:t>So it is economically feasible.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44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698572-87E0-4779-93CF-C96F1419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966318-33B4-4164-9BB8-D77CD8C0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4" y="940904"/>
            <a:ext cx="10664686" cy="4403829"/>
          </a:xfrm>
        </p:spPr>
        <p:txBody>
          <a:bodyPr>
            <a:normAutofit fontScale="85000" lnSpcReduction="20000"/>
          </a:bodyPr>
          <a:lstStyle/>
          <a:p>
            <a:r>
              <a:rPr lang="en-GB" sz="3400" dirty="0"/>
              <a:t>Introduction</a:t>
            </a:r>
          </a:p>
          <a:p>
            <a:pPr lvl="1"/>
            <a:r>
              <a:rPr lang="en-GB" dirty="0"/>
              <a:t>Objectives</a:t>
            </a:r>
          </a:p>
          <a:p>
            <a:pPr lvl="1"/>
            <a:r>
              <a:rPr lang="en-GB" dirty="0"/>
              <a:t>Scope</a:t>
            </a:r>
          </a:p>
          <a:p>
            <a:pPr lvl="1"/>
            <a:r>
              <a:rPr lang="en-GB" dirty="0"/>
              <a:t>Applications</a:t>
            </a:r>
          </a:p>
          <a:p>
            <a:r>
              <a:rPr lang="en-GB" dirty="0"/>
              <a:t>Comparison with Existing Systems</a:t>
            </a:r>
          </a:p>
          <a:p>
            <a:r>
              <a:rPr lang="en-GB" dirty="0"/>
              <a:t>Feasibility Study</a:t>
            </a:r>
          </a:p>
          <a:p>
            <a:pPr lvl="1"/>
            <a:r>
              <a:rPr lang="en-GB" dirty="0"/>
              <a:t>Technical Feasibility</a:t>
            </a:r>
          </a:p>
          <a:p>
            <a:pPr lvl="1"/>
            <a:r>
              <a:rPr lang="en-GB" dirty="0"/>
              <a:t>Operational Feasibility</a:t>
            </a:r>
          </a:p>
          <a:p>
            <a:pPr lvl="1"/>
            <a:r>
              <a:rPr lang="en-GB" dirty="0"/>
              <a:t>Economical Feasibility</a:t>
            </a:r>
          </a:p>
          <a:p>
            <a:r>
              <a:rPr lang="en-GB" b="1" dirty="0"/>
              <a:t>Problem Statement</a:t>
            </a:r>
          </a:p>
          <a:p>
            <a:r>
              <a:rPr lang="en-GB" dirty="0"/>
              <a:t>Proposed System</a:t>
            </a:r>
          </a:p>
          <a:p>
            <a:r>
              <a:rPr lang="en-GB" dirty="0"/>
              <a:t>Requirements</a:t>
            </a:r>
          </a:p>
          <a:p>
            <a:r>
              <a:rPr lang="en-GB" dirty="0"/>
              <a:t>Project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62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54" y="1825625"/>
            <a:ext cx="918263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3200" dirty="0">
                <a:solidFill>
                  <a:srgbClr val="103454"/>
                </a:solidFill>
              </a:rPr>
              <a:t>“To make a storage and bandwidth efficient system with a lecture player and learning management system for the students and the educational institutes.</a:t>
            </a:r>
            <a:r>
              <a:rPr lang="en-GB" sz="3200" dirty="0">
                <a:solidFill>
                  <a:srgbClr val="103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113" y="954759"/>
            <a:ext cx="5088835" cy="4403829"/>
          </a:xfrm>
        </p:spPr>
        <p:txBody>
          <a:bodyPr>
            <a:normAutofit fontScale="92500" lnSpcReduction="10000"/>
          </a:bodyPr>
          <a:lstStyle/>
          <a:p>
            <a:r>
              <a:rPr lang="en-GB" sz="3400" b="1" dirty="0"/>
              <a:t>Introduction</a:t>
            </a:r>
          </a:p>
          <a:p>
            <a:pPr lvl="1"/>
            <a:r>
              <a:rPr lang="en-GB" dirty="0"/>
              <a:t>Demo Video</a:t>
            </a:r>
          </a:p>
          <a:p>
            <a:pPr lvl="1"/>
            <a:r>
              <a:rPr lang="en-GB" dirty="0"/>
              <a:t>Objectives</a:t>
            </a:r>
          </a:p>
          <a:p>
            <a:pPr lvl="1"/>
            <a:r>
              <a:rPr lang="en-GB" dirty="0"/>
              <a:t>Scope</a:t>
            </a:r>
          </a:p>
          <a:p>
            <a:pPr lvl="1"/>
            <a:r>
              <a:rPr lang="en-GB" dirty="0"/>
              <a:t>Applications</a:t>
            </a:r>
          </a:p>
          <a:p>
            <a:r>
              <a:rPr lang="en-GB" dirty="0"/>
              <a:t>Comparison with Existing Systems</a:t>
            </a:r>
          </a:p>
          <a:p>
            <a:r>
              <a:rPr lang="en-GB" dirty="0"/>
              <a:t>Feasibility Study</a:t>
            </a:r>
          </a:p>
          <a:p>
            <a:pPr lvl="1"/>
            <a:r>
              <a:rPr lang="en-GB" dirty="0"/>
              <a:t>Technical Feasibility</a:t>
            </a:r>
          </a:p>
          <a:p>
            <a:pPr lvl="1"/>
            <a:r>
              <a:rPr lang="en-GB" dirty="0"/>
              <a:t>Operational Feasibility</a:t>
            </a:r>
          </a:p>
          <a:p>
            <a:pPr lvl="1"/>
            <a:r>
              <a:rPr lang="en-GB" dirty="0"/>
              <a:t>Economical Feasibility</a:t>
            </a:r>
          </a:p>
          <a:p>
            <a:r>
              <a:rPr lang="en-GB" dirty="0"/>
              <a:t>Problem Statement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09EFD5-23B3-48FE-9241-64522297EFFD}"/>
              </a:ext>
            </a:extLst>
          </p:cNvPr>
          <p:cNvSpPr txBox="1">
            <a:spLocks/>
          </p:cNvSpPr>
          <p:nvPr/>
        </p:nvSpPr>
        <p:spPr>
          <a:xfrm>
            <a:off x="7507358" y="1325563"/>
            <a:ext cx="3995528" cy="4403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Proposed System</a:t>
            </a:r>
          </a:p>
          <a:p>
            <a:r>
              <a:rPr lang="en-GB" dirty="0"/>
              <a:t>Requirements</a:t>
            </a:r>
          </a:p>
          <a:p>
            <a:r>
              <a:rPr lang="en-GB" dirty="0"/>
              <a:t>Annual Plan</a:t>
            </a:r>
          </a:p>
          <a:p>
            <a:r>
              <a:rPr lang="en-GB" dirty="0"/>
              <a:t>Process Methodology</a:t>
            </a:r>
          </a:p>
          <a:p>
            <a:r>
              <a:rPr lang="en-GB" dirty="0"/>
              <a:t>Business Plan</a:t>
            </a:r>
          </a:p>
          <a:p>
            <a:r>
              <a:rPr lang="en-GB" dirty="0"/>
              <a:t>Project Modules</a:t>
            </a:r>
          </a:p>
          <a:p>
            <a:r>
              <a:rPr lang="en-GB" dirty="0"/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022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1AD7C33-FCF1-42D3-BC8D-7119BDF4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61E999-7A87-4992-A12A-65B0BAB5A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4" y="940904"/>
            <a:ext cx="10664686" cy="4403829"/>
          </a:xfrm>
        </p:spPr>
        <p:txBody>
          <a:bodyPr>
            <a:normAutofit fontScale="85000" lnSpcReduction="20000"/>
          </a:bodyPr>
          <a:lstStyle/>
          <a:p>
            <a:r>
              <a:rPr lang="en-GB" sz="3400" dirty="0"/>
              <a:t>Introduction</a:t>
            </a:r>
          </a:p>
          <a:p>
            <a:pPr lvl="1"/>
            <a:r>
              <a:rPr lang="en-GB" dirty="0"/>
              <a:t>Objectives</a:t>
            </a:r>
          </a:p>
          <a:p>
            <a:pPr lvl="1"/>
            <a:r>
              <a:rPr lang="en-GB" dirty="0"/>
              <a:t>Scope</a:t>
            </a:r>
          </a:p>
          <a:p>
            <a:pPr lvl="1"/>
            <a:r>
              <a:rPr lang="en-GB" dirty="0"/>
              <a:t>Applications</a:t>
            </a:r>
          </a:p>
          <a:p>
            <a:r>
              <a:rPr lang="en-GB" dirty="0"/>
              <a:t>Comparison with Existing Systems</a:t>
            </a:r>
          </a:p>
          <a:p>
            <a:r>
              <a:rPr lang="en-GB" dirty="0"/>
              <a:t>Feasibility Study</a:t>
            </a:r>
          </a:p>
          <a:p>
            <a:pPr lvl="1"/>
            <a:r>
              <a:rPr lang="en-GB" dirty="0"/>
              <a:t>Technical Feasibility</a:t>
            </a:r>
          </a:p>
          <a:p>
            <a:pPr lvl="1"/>
            <a:r>
              <a:rPr lang="en-GB" dirty="0"/>
              <a:t>Operational Feasibility</a:t>
            </a:r>
          </a:p>
          <a:p>
            <a:pPr lvl="1"/>
            <a:r>
              <a:rPr lang="en-GB" dirty="0"/>
              <a:t>Economical Feasibility</a:t>
            </a:r>
          </a:p>
          <a:p>
            <a:r>
              <a:rPr lang="en-GB" dirty="0"/>
              <a:t>Problem Statement</a:t>
            </a:r>
          </a:p>
          <a:p>
            <a:r>
              <a:rPr lang="en-GB" b="1" dirty="0"/>
              <a:t>Proposed System</a:t>
            </a:r>
            <a:endParaRPr lang="en-GB" dirty="0"/>
          </a:p>
          <a:p>
            <a:r>
              <a:rPr lang="en-GB" dirty="0"/>
              <a:t>Requirements</a:t>
            </a:r>
          </a:p>
          <a:p>
            <a:r>
              <a:rPr lang="en-GB" dirty="0"/>
              <a:t>Project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71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1" y="68777"/>
            <a:ext cx="2170040" cy="17857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5" y="3352274"/>
            <a:ext cx="2191155" cy="180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36" y="68777"/>
            <a:ext cx="2191155" cy="1803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3391610" y="-57695"/>
            <a:ext cx="1185623" cy="1010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4128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Open the controller app and press the ‘Start’ Button.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6779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Start the lecture as lecture recording is started.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48323" y="1871948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At the end of lecture, press ‘END’ button on controller application.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0354" y="5043912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saved and uploaded on web application.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7563" y="5146473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Want to listen the lecture!</a:t>
            </a:r>
          </a:p>
          <a:p>
            <a:r>
              <a:rPr lang="en-US" sz="1400" b="1" dirty="0"/>
              <a:t>Open web application to view lecture list.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4128" y="5047598"/>
            <a:ext cx="227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Play and enjoy the lecture.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8805" y="2506604"/>
            <a:ext cx="498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General Flow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6677232" y="-19849"/>
            <a:ext cx="1185623" cy="10109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35204">
            <a:off x="9379680" y="2651368"/>
            <a:ext cx="1185623" cy="1010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9316">
            <a:off x="6465660" y="4273949"/>
            <a:ext cx="1185623" cy="10109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1849">
            <a:off x="3126582" y="4344854"/>
            <a:ext cx="1141529" cy="973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5" y="51859"/>
            <a:ext cx="2251520" cy="2068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03" y="3361609"/>
            <a:ext cx="2212959" cy="2021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7" y="3262003"/>
            <a:ext cx="2191155" cy="18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SYSTEM FEATURES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20424" y="2091376"/>
            <a:ext cx="9951153" cy="2857277"/>
            <a:chOff x="838200" y="1970352"/>
            <a:chExt cx="9951153" cy="2857277"/>
          </a:xfrm>
        </p:grpSpPr>
        <p:grpSp>
          <p:nvGrpSpPr>
            <p:cNvPr id="4" name="Group 3"/>
            <p:cNvGrpSpPr/>
            <p:nvPr/>
          </p:nvGrpSpPr>
          <p:grpSpPr>
            <a:xfrm>
              <a:off x="6657618" y="3040262"/>
              <a:ext cx="4131735" cy="719281"/>
              <a:chOff x="5434127" y="3612762"/>
              <a:chExt cx="2897427" cy="5354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" name="Shape 1065"/>
              <p:cNvSpPr/>
              <p:nvPr/>
            </p:nvSpPr>
            <p:spPr>
              <a:xfrm>
                <a:off x="5718072" y="3612762"/>
                <a:ext cx="2613482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6" name="Shape 1066"/>
              <p:cNvSpPr/>
              <p:nvPr/>
            </p:nvSpPr>
            <p:spPr>
              <a:xfrm>
                <a:off x="5434127" y="3612762"/>
                <a:ext cx="28682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9340"/>
                    </a:lnTo>
                    <a:lnTo>
                      <a:pt x="0" y="13486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38200" y="3040262"/>
              <a:ext cx="4087763" cy="719281"/>
              <a:chOff x="800099" y="3612762"/>
              <a:chExt cx="2902372" cy="5354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8" name="Shape 1068"/>
              <p:cNvSpPr/>
              <p:nvPr/>
            </p:nvSpPr>
            <p:spPr>
              <a:xfrm>
                <a:off x="3415647" y="3612762"/>
                <a:ext cx="28682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9340"/>
                    </a:lnTo>
                    <a:lnTo>
                      <a:pt x="21600" y="13486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" name="Shape 1069"/>
              <p:cNvSpPr/>
              <p:nvPr/>
            </p:nvSpPr>
            <p:spPr>
              <a:xfrm>
                <a:off x="800099" y="3612762"/>
                <a:ext cx="2618173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38200" y="1970352"/>
              <a:ext cx="4390295" cy="949906"/>
              <a:chOff x="800099" y="2594263"/>
              <a:chExt cx="3204904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4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5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67501" y="3874794"/>
              <a:ext cx="4421852" cy="948613"/>
              <a:chOff x="5131664" y="4501634"/>
              <a:chExt cx="3212236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" name="Shape 1080"/>
              <p:cNvSpPr/>
              <p:nvPr/>
            </p:nvSpPr>
            <p:spPr>
              <a:xfrm>
                <a:off x="5557582" y="4680643"/>
                <a:ext cx="2786318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8" name="Shape 1081"/>
              <p:cNvSpPr/>
              <p:nvPr/>
            </p:nvSpPr>
            <p:spPr>
              <a:xfrm>
                <a:off x="5131664" y="4501634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603"/>
                    </a:lnTo>
                    <a:lnTo>
                      <a:pt x="2791" y="0"/>
                    </a:lnTo>
                    <a:lnTo>
                      <a:pt x="21600" y="5417"/>
                    </a:lnTo>
                    <a:cubicBezTo>
                      <a:pt x="21600" y="5417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38201" y="3879547"/>
              <a:ext cx="4384118" cy="948082"/>
              <a:chOff x="800537" y="4501634"/>
              <a:chExt cx="3198289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0" name="Shape 1083"/>
              <p:cNvSpPr/>
              <p:nvPr/>
            </p:nvSpPr>
            <p:spPr>
              <a:xfrm>
                <a:off x="800537" y="4680643"/>
                <a:ext cx="277205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ubicBezTo>
                      <a:pt x="21600" y="21600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1" name="Shape 1084"/>
              <p:cNvSpPr/>
              <p:nvPr/>
            </p:nvSpPr>
            <p:spPr>
              <a:xfrm>
                <a:off x="3569965" y="4501634"/>
                <a:ext cx="428861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603"/>
                    </a:lnTo>
                    <a:lnTo>
                      <a:pt x="18808" y="0"/>
                    </a:lnTo>
                    <a:lnTo>
                      <a:pt x="0" y="5417"/>
                    </a:lnTo>
                    <a:cubicBezTo>
                      <a:pt x="0" y="5417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22" name="Shape 1086"/>
            <p:cNvSpPr/>
            <p:nvPr/>
          </p:nvSpPr>
          <p:spPr>
            <a:xfrm>
              <a:off x="4764561" y="2485308"/>
              <a:ext cx="2053935" cy="205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>
              <a:solidFill>
                <a:schemeClr val="accent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Shape 1086"/>
            <p:cNvSpPr/>
            <p:nvPr/>
          </p:nvSpPr>
          <p:spPr>
            <a:xfrm>
              <a:off x="4918095" y="2628752"/>
              <a:ext cx="1747883" cy="174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16938" y="2168306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Customized Player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91529" y="3212503"/>
              <a:ext cx="103953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3600" dirty="0">
                  <a:solidFill>
                    <a:srgbClr val="15304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DBM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8851" y="3239466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Course Management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78851" y="4303465"/>
              <a:ext cx="279276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Announcement Management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07411" y="2332938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Notes Management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87927" y="3239466"/>
              <a:ext cx="262070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Assignment management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87927" y="4303465"/>
              <a:ext cx="2079739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Lecture Recording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 rot="10800000" flipV="1">
              <a:off x="6399058" y="1991046"/>
              <a:ext cx="4390295" cy="949906"/>
              <a:chOff x="800099" y="2594263"/>
              <a:chExt cx="3204904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2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3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7402393" y="2212100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Notes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0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5BCC1E-F679-4004-AC55-E59E59A8E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CB109-15F9-4458-BDBB-B3F22D055F2C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3154E-25BD-4D31-9F67-72FDC82F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ABE38-71C2-4086-8CD6-62E11E6FD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945A42-0DEA-4445-9507-85303923F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48CCE0-DA9C-4961-AD88-D0061C54AAEF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90901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1DAFE-EA99-42EF-B540-0758AA80D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4566D-1C80-44DC-942B-B9E949533454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3051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EB962-4BDE-41B7-986A-D0C9E18A8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E41F90-978E-4D15-AD15-2E6B43BC48C2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2906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7C6442-4E1F-4575-92AF-D558614B7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7F6CF3-5EF4-4285-861D-49C7B1E65724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69180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61BC2-D8D8-424E-8673-0F704730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F0499-C79F-43F7-863C-94BA54EDF8FD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36759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2CA143-F1B3-4172-93C2-FA23EE288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29AFD-D894-4087-B061-4D4D2789E043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673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FEAEFE-5DFD-49D9-924D-82322EBD942B}"/>
              </a:ext>
            </a:extLst>
          </p:cNvPr>
          <p:cNvSpPr txBox="1"/>
          <p:nvPr/>
        </p:nvSpPr>
        <p:spPr>
          <a:xfrm>
            <a:off x="1376100" y="1288731"/>
            <a:ext cx="353669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Applications</a:t>
            </a:r>
          </a:p>
          <a:p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E7AAC-8E29-4CB5-B9AB-7B6CE49E7E93}"/>
              </a:ext>
            </a:extLst>
          </p:cNvPr>
          <p:cNvSpPr txBox="1"/>
          <p:nvPr/>
        </p:nvSpPr>
        <p:spPr>
          <a:xfrm>
            <a:off x="8934820" y="1385411"/>
            <a:ext cx="327025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      Feasibility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Technical Feasibility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Operational Feasibility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Economical Feasibility</a:t>
            </a:r>
          </a:p>
          <a:p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BC0DE-E4A7-40F6-82C3-8D1C61EB07CF}"/>
              </a:ext>
            </a:extLst>
          </p:cNvPr>
          <p:cNvSpPr txBox="1"/>
          <p:nvPr/>
        </p:nvSpPr>
        <p:spPr>
          <a:xfrm>
            <a:off x="4967605" y="1341781"/>
            <a:ext cx="3713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Comparison with Existing Systems</a:t>
            </a:r>
            <a:endParaRPr lang="en-P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58814-E6F3-4F21-AE89-F7B0795BF284}"/>
              </a:ext>
            </a:extLst>
          </p:cNvPr>
          <p:cNvSpPr txBox="1"/>
          <p:nvPr/>
        </p:nvSpPr>
        <p:spPr>
          <a:xfrm>
            <a:off x="9287263" y="3122358"/>
            <a:ext cx="221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Problem Statement</a:t>
            </a:r>
            <a:endParaRPr lang="en-PK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209F0-1301-44B4-B073-C0BC99DC1D3D}"/>
              </a:ext>
            </a:extLst>
          </p:cNvPr>
          <p:cNvSpPr txBox="1"/>
          <p:nvPr/>
        </p:nvSpPr>
        <p:spPr>
          <a:xfrm>
            <a:off x="5207398" y="2858391"/>
            <a:ext cx="198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Proposed System</a:t>
            </a:r>
            <a:endParaRPr lang="en-PK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DC2178-7137-4A41-9A35-3B9D855D8110}"/>
              </a:ext>
            </a:extLst>
          </p:cNvPr>
          <p:cNvSpPr txBox="1"/>
          <p:nvPr/>
        </p:nvSpPr>
        <p:spPr>
          <a:xfrm>
            <a:off x="1365162" y="2927815"/>
            <a:ext cx="1644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Requirements</a:t>
            </a:r>
            <a:endParaRPr lang="en-PK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7E797-D610-4271-B8BD-7D728F533DCC}"/>
              </a:ext>
            </a:extLst>
          </p:cNvPr>
          <p:cNvSpPr txBox="1"/>
          <p:nvPr/>
        </p:nvSpPr>
        <p:spPr>
          <a:xfrm>
            <a:off x="5182158" y="4070578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Annual Plan</a:t>
            </a:r>
            <a:endParaRPr lang="en-PK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70B14-3E83-4A81-BB17-53688F5C2178}"/>
              </a:ext>
            </a:extLst>
          </p:cNvPr>
          <p:cNvSpPr txBox="1"/>
          <p:nvPr/>
        </p:nvSpPr>
        <p:spPr>
          <a:xfrm>
            <a:off x="9351825" y="4238110"/>
            <a:ext cx="2436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Process Methodology</a:t>
            </a:r>
            <a:endParaRPr lang="en-PK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8F4AD-0211-4FE4-B8C0-1E7E99099A9E}"/>
              </a:ext>
            </a:extLst>
          </p:cNvPr>
          <p:cNvSpPr txBox="1"/>
          <p:nvPr/>
        </p:nvSpPr>
        <p:spPr>
          <a:xfrm>
            <a:off x="9515362" y="5318265"/>
            <a:ext cx="1592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Business Plan</a:t>
            </a:r>
            <a:endParaRPr lang="en-PK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11B68-FB1F-4ED2-B982-658E6F7DE4BB}"/>
              </a:ext>
            </a:extLst>
          </p:cNvPr>
          <p:cNvSpPr txBox="1"/>
          <p:nvPr/>
        </p:nvSpPr>
        <p:spPr>
          <a:xfrm>
            <a:off x="1441524" y="4080571"/>
            <a:ext cx="1892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Project Modules</a:t>
            </a:r>
            <a:endParaRPr lang="en-PK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F3E5C-4F2A-480E-9E65-0D69902AF4D5}"/>
              </a:ext>
            </a:extLst>
          </p:cNvPr>
          <p:cNvSpPr txBox="1"/>
          <p:nvPr/>
        </p:nvSpPr>
        <p:spPr>
          <a:xfrm>
            <a:off x="4041508" y="5334103"/>
            <a:ext cx="13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References</a:t>
            </a:r>
            <a:endParaRPr lang="en-PK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E9C50B-8397-472D-B482-1D8C1BF19C80}"/>
              </a:ext>
            </a:extLst>
          </p:cNvPr>
          <p:cNvSpPr txBox="1"/>
          <p:nvPr/>
        </p:nvSpPr>
        <p:spPr>
          <a:xfrm>
            <a:off x="8640216" y="1301982"/>
            <a:ext cx="93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03</a:t>
            </a:r>
            <a:endParaRPr lang="en-PK" sz="48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C2E0F3-3E2A-459E-ABA8-2B32ABAA8A8A}"/>
              </a:ext>
            </a:extLst>
          </p:cNvPr>
          <p:cNvSpPr txBox="1"/>
          <p:nvPr/>
        </p:nvSpPr>
        <p:spPr>
          <a:xfrm>
            <a:off x="4330715" y="1304844"/>
            <a:ext cx="93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02</a:t>
            </a:r>
            <a:endParaRPr lang="en-PK" sz="48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BAFFD8-1A01-4E6B-B2CB-A079A47714C7}"/>
              </a:ext>
            </a:extLst>
          </p:cNvPr>
          <p:cNvSpPr txBox="1"/>
          <p:nvPr/>
        </p:nvSpPr>
        <p:spPr>
          <a:xfrm>
            <a:off x="503319" y="1379468"/>
            <a:ext cx="93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01</a:t>
            </a:r>
            <a:endParaRPr lang="en-PK" sz="48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2759FC-FBB9-4521-8DE1-7E6B946BA597}"/>
              </a:ext>
            </a:extLst>
          </p:cNvPr>
          <p:cNvSpPr txBox="1"/>
          <p:nvPr/>
        </p:nvSpPr>
        <p:spPr>
          <a:xfrm>
            <a:off x="8653076" y="2882354"/>
            <a:ext cx="93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04</a:t>
            </a:r>
            <a:endParaRPr lang="en-PK" sz="48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712BCB-165A-4B09-A378-082FCB3EAFA1}"/>
              </a:ext>
            </a:extLst>
          </p:cNvPr>
          <p:cNvSpPr txBox="1"/>
          <p:nvPr/>
        </p:nvSpPr>
        <p:spPr>
          <a:xfrm>
            <a:off x="4443690" y="2916757"/>
            <a:ext cx="93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05</a:t>
            </a:r>
            <a:endParaRPr lang="en-PK" sz="48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AE27E5-8BDA-41B4-B289-D3279E3B854B}"/>
              </a:ext>
            </a:extLst>
          </p:cNvPr>
          <p:cNvSpPr txBox="1"/>
          <p:nvPr/>
        </p:nvSpPr>
        <p:spPr>
          <a:xfrm>
            <a:off x="677816" y="2910605"/>
            <a:ext cx="93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06</a:t>
            </a:r>
            <a:endParaRPr lang="en-PK" sz="48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99198F-B712-42BF-9A10-C29665298EE2}"/>
              </a:ext>
            </a:extLst>
          </p:cNvPr>
          <p:cNvSpPr txBox="1"/>
          <p:nvPr/>
        </p:nvSpPr>
        <p:spPr>
          <a:xfrm>
            <a:off x="703407" y="4089234"/>
            <a:ext cx="93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07</a:t>
            </a:r>
            <a:endParaRPr lang="en-PK" sz="48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58F3C-95B6-4FD0-8B52-7D6090A35D6C}"/>
              </a:ext>
            </a:extLst>
          </p:cNvPr>
          <p:cNvSpPr txBox="1"/>
          <p:nvPr/>
        </p:nvSpPr>
        <p:spPr>
          <a:xfrm>
            <a:off x="4437383" y="4086334"/>
            <a:ext cx="93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08</a:t>
            </a:r>
            <a:endParaRPr lang="en-PK" sz="4800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F19F93-96B4-4335-8F34-E15B81BFDF30}"/>
              </a:ext>
            </a:extLst>
          </p:cNvPr>
          <p:cNvSpPr txBox="1"/>
          <p:nvPr/>
        </p:nvSpPr>
        <p:spPr>
          <a:xfrm>
            <a:off x="8697169" y="4047227"/>
            <a:ext cx="93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09</a:t>
            </a:r>
            <a:endParaRPr lang="en-PK" sz="4800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B66711-0E72-4F02-B0EC-8A0055B0A303}"/>
              </a:ext>
            </a:extLst>
          </p:cNvPr>
          <p:cNvSpPr txBox="1"/>
          <p:nvPr/>
        </p:nvSpPr>
        <p:spPr>
          <a:xfrm>
            <a:off x="3162687" y="5221033"/>
            <a:ext cx="93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11</a:t>
            </a:r>
            <a:endParaRPr lang="en-PK" sz="4800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4BA59-1627-414A-B0B3-DFA164E6FFC0}"/>
              </a:ext>
            </a:extLst>
          </p:cNvPr>
          <p:cNvSpPr txBox="1"/>
          <p:nvPr/>
        </p:nvSpPr>
        <p:spPr>
          <a:xfrm>
            <a:off x="8800671" y="5158095"/>
            <a:ext cx="938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/>
                </a:solidFill>
              </a:rPr>
              <a:t>10</a:t>
            </a:r>
            <a:endParaRPr lang="en-PK" sz="4800" dirty="0">
              <a:solidFill>
                <a:schemeClr val="accent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13C6C8-CA92-49DA-B3C5-E68C0AF4A81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441526" y="1760923"/>
            <a:ext cx="2889189" cy="340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98C9A4-FF93-4242-9FE8-604C43DA20C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148571" y="1717481"/>
            <a:ext cx="349164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1ED97EC-2C73-4C52-B76F-FBBBC3648A29}"/>
              </a:ext>
            </a:extLst>
          </p:cNvPr>
          <p:cNvCxnSpPr>
            <a:cxnSpLocks/>
          </p:cNvCxnSpPr>
          <p:nvPr/>
        </p:nvCxnSpPr>
        <p:spPr>
          <a:xfrm>
            <a:off x="9088378" y="2132979"/>
            <a:ext cx="1" cy="10074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25F73F3-D37D-4EC5-BD8B-04E7B5E7C71E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5220483" y="3297853"/>
            <a:ext cx="3432593" cy="292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B79FB80-DC2A-4A42-91A3-0CD201E054D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441524" y="3332256"/>
            <a:ext cx="3002166" cy="11057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FECA9FF-A134-454F-90D3-DCB471F6ECFE}"/>
              </a:ext>
            </a:extLst>
          </p:cNvPr>
          <p:cNvCxnSpPr>
            <a:cxnSpLocks/>
          </p:cNvCxnSpPr>
          <p:nvPr/>
        </p:nvCxnSpPr>
        <p:spPr>
          <a:xfrm>
            <a:off x="1115804" y="3547954"/>
            <a:ext cx="0" cy="7253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439F5A9-36B6-4516-A952-2E34A70C3BA3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376100" y="4501833"/>
            <a:ext cx="3061283" cy="26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CBB2F3-552B-4275-A978-0E30725A531F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220483" y="4462726"/>
            <a:ext cx="3476686" cy="525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445241-6C75-4B34-9718-3B554C5B3C94}"/>
              </a:ext>
            </a:extLst>
          </p:cNvPr>
          <p:cNvCxnSpPr>
            <a:cxnSpLocks/>
          </p:cNvCxnSpPr>
          <p:nvPr/>
        </p:nvCxnSpPr>
        <p:spPr>
          <a:xfrm>
            <a:off x="9149761" y="4729408"/>
            <a:ext cx="16511" cy="6398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CBC56FE-E194-4B11-A899-5C46AE607384}"/>
              </a:ext>
            </a:extLst>
          </p:cNvPr>
          <p:cNvCxnSpPr>
            <a:cxnSpLocks/>
          </p:cNvCxnSpPr>
          <p:nvPr/>
        </p:nvCxnSpPr>
        <p:spPr>
          <a:xfrm flipH="1">
            <a:off x="3924886" y="5699064"/>
            <a:ext cx="4935171" cy="702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>
            <a:extLst>
              <a:ext uri="{FF2B5EF4-FFF2-40B4-BE49-F238E27FC236}">
                <a16:creationId xmlns:a16="http://schemas.microsoft.com/office/drawing/2014/main" id="{0D891260-B1C2-48BF-B559-2CC73C28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06089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726C6-734E-444C-83F0-AF3C63AB7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B5D136-D125-480F-8FB9-CB9340E9A22C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53149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8A9F7-05F5-47F7-8A50-801AE894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D595D-14C7-4887-BE2F-ED8F011B203E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00107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D46C1-DAB8-4168-B802-605696198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668F7-2EC5-4E3F-B819-293F0F510903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20478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A423C-8C1F-4503-B2FA-B1BF831C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A2BC4-9383-43A3-B690-B7241E9790E5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58685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CE67B-28F8-407D-BC79-F54E18EB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59033-75AF-4202-8A46-E8D9430F07E7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75617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D225F-BA3D-407F-BD14-821F7BD8E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5534D4-8026-42D5-A7B7-B1231C0445E5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41657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97EF6-3C23-4B3A-93BE-3A7CF3599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92D071-CE09-486F-A8F3-2BC45FFCE34A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77360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83FBB-217E-4755-A86B-B717171D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BA9F9-F85D-4CA9-842B-2074BDBA7CA2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80249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7D6F3-D9FE-4376-A173-9D75D04CA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1323A-71D7-4AAF-B139-502C5DCF6209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19035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7D6C9-40C5-4038-823F-407191A94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36F918-AE74-436F-92DA-280371625C35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97822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E0D8-7099-4900-A53E-C6EE836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Demo Video</a:t>
            </a:r>
            <a:endParaRPr lang="en-PK" dirty="0"/>
          </a:p>
        </p:txBody>
      </p:sp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FE0E1A4B-EDC8-4146-A625-03CE1CE90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3918" y="1494321"/>
            <a:ext cx="7904163" cy="435133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00141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4ED7C-140F-428C-A4E3-C4A7C07ED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FEEB68-3260-4C45-BB0F-FA711ADAD566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45595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CC875-2666-49F0-83DA-81E7CB74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0BF014-492B-42B4-978F-C206654BBAF5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88222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6BABC-D611-4713-9A65-44BB6EA87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59E1E2-A24B-4171-958A-3179E5B0B7A6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91653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99299-E13E-4FD3-836A-8C501DACF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D44B5-29BB-4B15-8F26-8ED6D2CC213C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86742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2A189-3EF0-48DE-8C1C-16DF0661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DBAA39-8696-4AF3-844B-2C1B384633FC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869569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207E5-A5C1-415B-A1CC-2FE8B0AE3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673AD-DC39-4095-BFDD-951651CEDE35}"/>
              </a:ext>
            </a:extLst>
          </p:cNvPr>
          <p:cNvSpPr txBox="1"/>
          <p:nvPr/>
        </p:nvSpPr>
        <p:spPr>
          <a:xfrm>
            <a:off x="0" y="3941742"/>
            <a:ext cx="403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5192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827000-9D26-43A3-B641-0B189FA0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557330-756A-487B-9C8A-7ADC80EEE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0904"/>
            <a:ext cx="10515600" cy="4412974"/>
          </a:xfrm>
        </p:spPr>
        <p:txBody>
          <a:bodyPr>
            <a:normAutofit fontScale="85000" lnSpcReduction="20000"/>
          </a:bodyPr>
          <a:lstStyle/>
          <a:p>
            <a:r>
              <a:rPr lang="en-GB" sz="3400" dirty="0"/>
              <a:t>Introduction</a:t>
            </a:r>
          </a:p>
          <a:p>
            <a:pPr lvl="1"/>
            <a:r>
              <a:rPr lang="en-GB" dirty="0"/>
              <a:t>Objectives</a:t>
            </a:r>
          </a:p>
          <a:p>
            <a:pPr lvl="1"/>
            <a:r>
              <a:rPr lang="en-GB" dirty="0"/>
              <a:t>Scope</a:t>
            </a:r>
          </a:p>
          <a:p>
            <a:pPr lvl="1"/>
            <a:r>
              <a:rPr lang="en-GB" dirty="0"/>
              <a:t>Applications</a:t>
            </a:r>
          </a:p>
          <a:p>
            <a:r>
              <a:rPr lang="en-GB" dirty="0"/>
              <a:t>Comparison with Existing Systems</a:t>
            </a:r>
          </a:p>
          <a:p>
            <a:r>
              <a:rPr lang="en-GB" dirty="0"/>
              <a:t>Feasibility Study</a:t>
            </a:r>
          </a:p>
          <a:p>
            <a:pPr lvl="1"/>
            <a:r>
              <a:rPr lang="en-GB" dirty="0"/>
              <a:t>Technical Feasibility</a:t>
            </a:r>
          </a:p>
          <a:p>
            <a:pPr lvl="1"/>
            <a:r>
              <a:rPr lang="en-GB" dirty="0"/>
              <a:t>Operational Feasibility</a:t>
            </a:r>
          </a:p>
          <a:p>
            <a:pPr lvl="1"/>
            <a:r>
              <a:rPr lang="en-GB" dirty="0"/>
              <a:t>Economical Feasibility</a:t>
            </a:r>
          </a:p>
          <a:p>
            <a:r>
              <a:rPr lang="en-GB" dirty="0"/>
              <a:t>Problem Statement</a:t>
            </a:r>
          </a:p>
          <a:p>
            <a:r>
              <a:rPr lang="en-GB" dirty="0"/>
              <a:t>Proposed System</a:t>
            </a:r>
          </a:p>
          <a:p>
            <a:r>
              <a:rPr lang="en-GB" b="1" dirty="0"/>
              <a:t>Requirements</a:t>
            </a:r>
          </a:p>
          <a:p>
            <a:r>
              <a:rPr lang="en-GB" dirty="0"/>
              <a:t>Project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116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HARDWARE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RAM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Hard disk space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Processor 2GHz or higher 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minimum  Resolution 1280x720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Keyboard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Mouse</a:t>
            </a:r>
          </a:p>
        </p:txBody>
      </p:sp>
    </p:spTree>
    <p:extLst>
      <p:ext uri="{BB962C8B-B14F-4D97-AF65-F5344CB8AC3E}">
        <p14:creationId xmlns:p14="http://schemas.microsoft.com/office/powerpoint/2010/main" val="2751986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9412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Arduino 1.8.9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Processing 3.5.3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Cl-eye driver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IIS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Emgu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4.1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Colormine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NuGet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package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Sql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Server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.NET framework for offline player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43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BE62BD-7F11-412B-B019-31538941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73BBD4-AC2C-4FEB-BCF5-BFD76F74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0904"/>
            <a:ext cx="10515600" cy="4412974"/>
          </a:xfrm>
        </p:spPr>
        <p:txBody>
          <a:bodyPr>
            <a:normAutofit fontScale="85000" lnSpcReduction="20000"/>
          </a:bodyPr>
          <a:lstStyle/>
          <a:p>
            <a:r>
              <a:rPr lang="en-GB" sz="3400" dirty="0"/>
              <a:t>Introduction</a:t>
            </a:r>
          </a:p>
          <a:p>
            <a:pPr lvl="1"/>
            <a:r>
              <a:rPr lang="en-GB" dirty="0"/>
              <a:t>Objectives</a:t>
            </a:r>
          </a:p>
          <a:p>
            <a:pPr lvl="1"/>
            <a:r>
              <a:rPr lang="en-GB" dirty="0"/>
              <a:t>Scope</a:t>
            </a:r>
          </a:p>
          <a:p>
            <a:pPr lvl="1"/>
            <a:r>
              <a:rPr lang="en-GB" dirty="0"/>
              <a:t>Applications</a:t>
            </a:r>
          </a:p>
          <a:p>
            <a:r>
              <a:rPr lang="en-GB" dirty="0"/>
              <a:t>Comparison with Existing Systems</a:t>
            </a:r>
          </a:p>
          <a:p>
            <a:r>
              <a:rPr lang="en-GB" dirty="0"/>
              <a:t>Feasibility Study</a:t>
            </a:r>
          </a:p>
          <a:p>
            <a:pPr lvl="1"/>
            <a:r>
              <a:rPr lang="en-GB" dirty="0"/>
              <a:t>Technical Feasibility</a:t>
            </a:r>
          </a:p>
          <a:p>
            <a:pPr lvl="1"/>
            <a:r>
              <a:rPr lang="en-GB" dirty="0"/>
              <a:t>Operational Feasibility</a:t>
            </a:r>
          </a:p>
          <a:p>
            <a:pPr lvl="1"/>
            <a:r>
              <a:rPr lang="en-GB" dirty="0"/>
              <a:t>Economical Feasibility</a:t>
            </a:r>
          </a:p>
          <a:p>
            <a:r>
              <a:rPr lang="en-GB" dirty="0"/>
              <a:t>Problem Statement</a:t>
            </a:r>
          </a:p>
          <a:p>
            <a:r>
              <a:rPr lang="en-GB" dirty="0"/>
              <a:t>Proposed System</a:t>
            </a:r>
          </a:p>
          <a:p>
            <a:r>
              <a:rPr lang="en-GB" dirty="0"/>
              <a:t>Requirements</a:t>
            </a:r>
          </a:p>
          <a:p>
            <a:r>
              <a:rPr lang="en-GB" b="1" dirty="0"/>
              <a:t>Project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0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4873D-D43E-4F81-A631-C776731FECF4}"/>
              </a:ext>
            </a:extLst>
          </p:cNvPr>
          <p:cNvGrpSpPr/>
          <p:nvPr/>
        </p:nvGrpSpPr>
        <p:grpSpPr>
          <a:xfrm>
            <a:off x="730001" y="1566313"/>
            <a:ext cx="5630835" cy="2288522"/>
            <a:chOff x="634465" y="1825625"/>
            <a:chExt cx="5630835" cy="22885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685" y="1825625"/>
              <a:ext cx="3054615" cy="22885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4465" y="2769831"/>
              <a:ext cx="27356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Storage Efficient 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08D2B-DE4A-4DC7-B16C-CD0D6CB35076}"/>
              </a:ext>
            </a:extLst>
          </p:cNvPr>
          <p:cNvGrpSpPr/>
          <p:nvPr/>
        </p:nvGrpSpPr>
        <p:grpSpPr>
          <a:xfrm>
            <a:off x="6710460" y="1546142"/>
            <a:ext cx="4437529" cy="2266623"/>
            <a:chOff x="6614924" y="1805454"/>
            <a:chExt cx="4437529" cy="22666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003" y="1805454"/>
              <a:ext cx="3153450" cy="22666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14924" y="2738710"/>
              <a:ext cx="193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Complete LMS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2C87E-4F67-487E-8A4F-EDE42B2C4B3E}"/>
              </a:ext>
            </a:extLst>
          </p:cNvPr>
          <p:cNvGrpSpPr/>
          <p:nvPr/>
        </p:nvGrpSpPr>
        <p:grpSpPr>
          <a:xfrm>
            <a:off x="740134" y="3935051"/>
            <a:ext cx="5451402" cy="1902384"/>
            <a:chOff x="644598" y="4194363"/>
            <a:chExt cx="5451402" cy="190238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5" y="4194363"/>
              <a:ext cx="2645375" cy="1902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4598" y="4875655"/>
              <a:ext cx="309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Bandwidth Efficient System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FAE72-A3A5-4745-A906-198F81815D5F}"/>
              </a:ext>
            </a:extLst>
          </p:cNvPr>
          <p:cNvGrpSpPr/>
          <p:nvPr/>
        </p:nvGrpSpPr>
        <p:grpSpPr>
          <a:xfrm>
            <a:off x="6747281" y="3610523"/>
            <a:ext cx="4149435" cy="2629836"/>
            <a:chOff x="6651745" y="3869835"/>
            <a:chExt cx="4149435" cy="26298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47" y="3869835"/>
              <a:ext cx="2435033" cy="26298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51745" y="4875655"/>
              <a:ext cx="163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Offline Player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 Marker and cameras synchronization</a:t>
            </a:r>
          </a:p>
          <a:p>
            <a:r>
              <a:rPr lang="en-US" dirty="0"/>
              <a:t>Controller Application</a:t>
            </a:r>
          </a:p>
          <a:p>
            <a:r>
              <a:rPr lang="en-US" dirty="0"/>
              <a:t>Voice transceiver</a:t>
            </a:r>
          </a:p>
          <a:p>
            <a:r>
              <a:rPr lang="en-US" dirty="0"/>
              <a:t>Offline Player</a:t>
            </a:r>
          </a:p>
          <a:p>
            <a:r>
              <a:rPr lang="en-US" dirty="0"/>
              <a:t>LMS</a:t>
            </a:r>
          </a:p>
        </p:txBody>
      </p:sp>
    </p:spTree>
    <p:extLst>
      <p:ext uri="{BB962C8B-B14F-4D97-AF65-F5344CB8AC3E}">
        <p14:creationId xmlns:p14="http://schemas.microsoft.com/office/powerpoint/2010/main" val="1462253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37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BOARD MARKER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885" y="1815922"/>
            <a:ext cx="6014434" cy="36674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Tact Tactile Switch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USB DC-DC Boost Converter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Glowing Ball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Arduino Nano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Lipo Battery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dc-le14112 RGB 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MPU-6050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nRF24L01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67" y="1690688"/>
            <a:ext cx="2684970" cy="379267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553325" y="3604591"/>
            <a:ext cx="596763" cy="313359"/>
            <a:chOff x="7553325" y="3604591"/>
            <a:chExt cx="596763" cy="313359"/>
          </a:xfrm>
        </p:grpSpPr>
        <p:sp>
          <p:nvSpPr>
            <p:cNvPr id="6" name="Rectangle 5"/>
            <p:cNvSpPr/>
            <p:nvPr/>
          </p:nvSpPr>
          <p:spPr>
            <a:xfrm>
              <a:off x="7898296" y="3604591"/>
              <a:ext cx="251792" cy="3133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/>
            <p:cNvCxnSpPr>
              <a:stCxn id="6" idx="1"/>
            </p:cNvCxnSpPr>
            <p:nvPr/>
          </p:nvCxnSpPr>
          <p:spPr>
            <a:xfrm flipH="1">
              <a:off x="7753350" y="37612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597775" y="36925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53325" y="3644900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72362" y="2743201"/>
            <a:ext cx="928687" cy="533400"/>
            <a:chOff x="7472362" y="2743201"/>
            <a:chExt cx="928687" cy="533400"/>
          </a:xfrm>
        </p:grpSpPr>
        <p:sp>
          <p:nvSpPr>
            <p:cNvPr id="17" name="Rectangle 16"/>
            <p:cNvSpPr/>
            <p:nvPr/>
          </p:nvSpPr>
          <p:spPr>
            <a:xfrm>
              <a:off x="7812570" y="2743201"/>
              <a:ext cx="588479" cy="533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7672387" y="30373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516812" y="29686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72362" y="2921000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3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175751" y="3224728"/>
            <a:ext cx="743186" cy="601063"/>
            <a:chOff x="7876939" y="3604591"/>
            <a:chExt cx="743186" cy="601063"/>
          </a:xfrm>
        </p:grpSpPr>
        <p:sp>
          <p:nvSpPr>
            <p:cNvPr id="23" name="Rectangle 22"/>
            <p:cNvSpPr/>
            <p:nvPr/>
          </p:nvSpPr>
          <p:spPr>
            <a:xfrm>
              <a:off x="7876939" y="3604591"/>
              <a:ext cx="339724" cy="57892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194440" y="4084553"/>
              <a:ext cx="260348" cy="371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8464550" y="400367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42088" y="3951738"/>
              <a:ext cx="1304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4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01881" y="3242641"/>
            <a:ext cx="489605" cy="643559"/>
            <a:chOff x="8701881" y="3242641"/>
            <a:chExt cx="489605" cy="643559"/>
          </a:xfrm>
        </p:grpSpPr>
        <p:sp>
          <p:nvSpPr>
            <p:cNvPr id="32" name="Rectangle 31"/>
            <p:cNvSpPr/>
            <p:nvPr/>
          </p:nvSpPr>
          <p:spPr>
            <a:xfrm>
              <a:off x="9042399" y="3242641"/>
              <a:ext cx="149087" cy="6435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>
              <a:off x="8751093" y="3483768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701881" y="3437733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5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Connector 56"/>
            <p:cNvCxnSpPr>
              <a:stCxn id="32" idx="1"/>
            </p:cNvCxnSpPr>
            <p:nvPr/>
          </p:nvCxnSpPr>
          <p:spPr>
            <a:xfrm flipH="1" flipV="1">
              <a:off x="8896350" y="3562350"/>
              <a:ext cx="146049" cy="207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8441531" y="1881188"/>
            <a:ext cx="469107" cy="884372"/>
            <a:chOff x="7768270" y="3546013"/>
            <a:chExt cx="469107" cy="884372"/>
          </a:xfrm>
        </p:grpSpPr>
        <p:sp>
          <p:nvSpPr>
            <p:cNvPr id="60" name="Rectangle 59"/>
            <p:cNvSpPr/>
            <p:nvPr/>
          </p:nvSpPr>
          <p:spPr>
            <a:xfrm>
              <a:off x="7768270" y="3546013"/>
              <a:ext cx="469107" cy="45005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 flipV="1">
              <a:off x="7992108" y="4003213"/>
              <a:ext cx="9525" cy="20240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7924008" y="4214020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879560" y="4168775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6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253538" y="1924050"/>
            <a:ext cx="935355" cy="407194"/>
            <a:chOff x="6746558" y="3234690"/>
            <a:chExt cx="935355" cy="407194"/>
          </a:xfrm>
        </p:grpSpPr>
        <p:sp>
          <p:nvSpPr>
            <p:cNvPr id="80" name="Rectangle 79"/>
            <p:cNvSpPr/>
            <p:nvPr/>
          </p:nvSpPr>
          <p:spPr>
            <a:xfrm>
              <a:off x="6746558" y="3234690"/>
              <a:ext cx="526256" cy="40719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1" name="Straight Connector 80"/>
            <p:cNvCxnSpPr>
              <a:endCxn id="80" idx="3"/>
            </p:cNvCxnSpPr>
            <p:nvPr/>
          </p:nvCxnSpPr>
          <p:spPr>
            <a:xfrm flipH="1" flipV="1">
              <a:off x="7272814" y="3438287"/>
              <a:ext cx="257175" cy="1071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526338" y="3375819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484271" y="3332957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7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670257" y="3257551"/>
            <a:ext cx="469107" cy="273844"/>
            <a:chOff x="7341393" y="3650458"/>
            <a:chExt cx="469107" cy="273844"/>
          </a:xfrm>
        </p:grpSpPr>
        <p:sp>
          <p:nvSpPr>
            <p:cNvPr id="93" name="Rectangle 92"/>
            <p:cNvSpPr/>
            <p:nvPr/>
          </p:nvSpPr>
          <p:spPr>
            <a:xfrm>
              <a:off x="7341393" y="3650458"/>
              <a:ext cx="171450" cy="27384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H="1">
              <a:off x="7517606" y="3782702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654925" y="3709193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612860" y="3661569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8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69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1DEA-A1CA-4E7B-BE42-807B54AA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A801-9CBD-4CC7-8AFC-AF068125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 position extraction.</a:t>
            </a:r>
          </a:p>
          <a:p>
            <a:r>
              <a:rPr lang="en-US" dirty="0"/>
              <a:t>Marker orientation extraction.</a:t>
            </a:r>
          </a:p>
          <a:p>
            <a:r>
              <a:rPr lang="en-US" dirty="0"/>
              <a:t>Audio data reception.</a:t>
            </a:r>
          </a:p>
          <a:p>
            <a:r>
              <a:rPr lang="en-US" dirty="0"/>
              <a:t>Lecture recording control.</a:t>
            </a:r>
          </a:p>
          <a:p>
            <a:r>
              <a:rPr lang="en-US" dirty="0"/>
              <a:t>JSON file generation.</a:t>
            </a:r>
          </a:p>
          <a:p>
            <a:r>
              <a:rPr lang="en-US" dirty="0"/>
              <a:t>Connection with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690474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BA1F-2B5F-410B-8D4D-A2984A6B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VOICE TRANSRECEIVER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F12E0-B5E9-4F08-A934-B2DDEFB35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live voice data to controller application.</a:t>
            </a:r>
          </a:p>
          <a:p>
            <a:r>
              <a:rPr lang="en-US" dirty="0"/>
              <a:t>Transfer of data with minimum latency.</a:t>
            </a:r>
          </a:p>
          <a:p>
            <a:r>
              <a:rPr lang="en-US" dirty="0"/>
              <a:t>Stand alone module, runs on battery.</a:t>
            </a:r>
          </a:p>
        </p:txBody>
      </p:sp>
    </p:spTree>
    <p:extLst>
      <p:ext uri="{BB962C8B-B14F-4D97-AF65-F5344CB8AC3E}">
        <p14:creationId xmlns:p14="http://schemas.microsoft.com/office/powerpoint/2010/main" val="576192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B31173F-43BA-40BF-8253-3DA900DF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" y="1073950"/>
            <a:ext cx="8974152" cy="43776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33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OFFLINE PLAYER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82DFD0-7D56-4A97-AB41-F95E64495055}"/>
              </a:ext>
            </a:extLst>
          </p:cNvPr>
          <p:cNvGrpSpPr/>
          <p:nvPr/>
        </p:nvGrpSpPr>
        <p:grpSpPr>
          <a:xfrm>
            <a:off x="10327210" y="3099240"/>
            <a:ext cx="2004810" cy="369332"/>
            <a:chOff x="9659156" y="3402719"/>
            <a:chExt cx="2004810" cy="369332"/>
          </a:xfrm>
        </p:grpSpPr>
        <p:cxnSp>
          <p:nvCxnSpPr>
            <p:cNvPr id="7" name="Straight Arrow Connector 6"/>
            <p:cNvCxnSpPr>
              <a:cxnSpLocks/>
              <a:stCxn id="3" idx="1"/>
            </p:cNvCxnSpPr>
            <p:nvPr/>
          </p:nvCxnSpPr>
          <p:spPr>
            <a:xfrm flipH="1" flipV="1">
              <a:off x="9659156" y="3419695"/>
              <a:ext cx="528032" cy="1676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0187188" y="3402719"/>
              <a:ext cx="1476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Player Screen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6BFA3-62CA-4E12-852B-67E8D546996F}"/>
              </a:ext>
            </a:extLst>
          </p:cNvPr>
          <p:cNvGrpSpPr/>
          <p:nvPr/>
        </p:nvGrpSpPr>
        <p:grpSpPr>
          <a:xfrm>
            <a:off x="5881021" y="5244883"/>
            <a:ext cx="1672830" cy="688217"/>
            <a:chOff x="9153128" y="3378594"/>
            <a:chExt cx="1476778" cy="4354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1DF757-F8C6-420F-90C8-8BBDFF673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3252" y="3378594"/>
              <a:ext cx="21341" cy="2574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0DF299-2716-4975-9685-8EB9CD586625}"/>
                </a:ext>
              </a:extLst>
            </p:cNvPr>
            <p:cNvSpPr txBox="1"/>
            <p:nvPr/>
          </p:nvSpPr>
          <p:spPr>
            <a:xfrm>
              <a:off x="9153128" y="3580375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 Button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26F7C-7328-4799-BFB8-9B67C07D8EF7}"/>
              </a:ext>
            </a:extLst>
          </p:cNvPr>
          <p:cNvGrpSpPr/>
          <p:nvPr/>
        </p:nvGrpSpPr>
        <p:grpSpPr>
          <a:xfrm>
            <a:off x="6870198" y="5286743"/>
            <a:ext cx="1672830" cy="938880"/>
            <a:chOff x="9173207" y="3419696"/>
            <a:chExt cx="1476778" cy="5940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F8EF953-9680-4BA0-8C8C-F88B842F2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6" y="3419696"/>
              <a:ext cx="0" cy="3924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23BFD3-982A-4EA6-B0A1-B92365E7B488}"/>
                </a:ext>
              </a:extLst>
            </p:cNvPr>
            <p:cNvSpPr txBox="1"/>
            <p:nvPr/>
          </p:nvSpPr>
          <p:spPr>
            <a:xfrm>
              <a:off x="9173207" y="3780089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Pause Button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672D47-43A1-4F72-B36A-0B366368940C}"/>
              </a:ext>
            </a:extLst>
          </p:cNvPr>
          <p:cNvGrpSpPr/>
          <p:nvPr/>
        </p:nvGrpSpPr>
        <p:grpSpPr>
          <a:xfrm>
            <a:off x="4425341" y="5244883"/>
            <a:ext cx="2139333" cy="908500"/>
            <a:chOff x="8996542" y="3318520"/>
            <a:chExt cx="1888608" cy="57487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24DFB9-4D43-4FFD-9493-08C0BF2EA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652" y="3318520"/>
              <a:ext cx="0" cy="3742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A3812-ABF9-402D-90BF-014487B893B2}"/>
                </a:ext>
              </a:extLst>
            </p:cNvPr>
            <p:cNvSpPr txBox="1"/>
            <p:nvPr/>
          </p:nvSpPr>
          <p:spPr>
            <a:xfrm>
              <a:off x="8996542" y="3659690"/>
              <a:ext cx="188860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Over Button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57A139-51BD-46A0-B750-203D35B5CD43}"/>
              </a:ext>
            </a:extLst>
          </p:cNvPr>
          <p:cNvGrpSpPr/>
          <p:nvPr/>
        </p:nvGrpSpPr>
        <p:grpSpPr>
          <a:xfrm>
            <a:off x="2369121" y="4565398"/>
            <a:ext cx="1672830" cy="1183036"/>
            <a:chOff x="9182645" y="3419695"/>
            <a:chExt cx="1476778" cy="74859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DC8BB9-6928-4D7F-94EC-2FCD6DF0F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5" y="3419695"/>
              <a:ext cx="1" cy="5148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C74559-AF92-4960-97A8-B7348608461C}"/>
                </a:ext>
              </a:extLst>
            </p:cNvPr>
            <p:cNvSpPr txBox="1"/>
            <p:nvPr/>
          </p:nvSpPr>
          <p:spPr>
            <a:xfrm>
              <a:off x="9182645" y="3934583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 Bar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FECBCA-AA65-4A70-9BD2-9AC7662980CF}"/>
              </a:ext>
            </a:extLst>
          </p:cNvPr>
          <p:cNvGrpSpPr/>
          <p:nvPr/>
        </p:nvGrpSpPr>
        <p:grpSpPr>
          <a:xfrm>
            <a:off x="14287" y="4565398"/>
            <a:ext cx="1788307" cy="369333"/>
            <a:chOff x="9080702" y="3946311"/>
            <a:chExt cx="1578721" cy="2337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44DB63-AA0A-41D0-A13F-13C03CC28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7996" y="3946315"/>
              <a:ext cx="421427" cy="1051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8A38C1-862B-49AD-9216-E19368771207}"/>
                </a:ext>
              </a:extLst>
            </p:cNvPr>
            <p:cNvSpPr txBox="1"/>
            <p:nvPr/>
          </p:nvSpPr>
          <p:spPr>
            <a:xfrm>
              <a:off x="9080702" y="3946311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Elapsed Time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7B78BD-7857-4885-ADFC-2680100C2BF7}"/>
              </a:ext>
            </a:extLst>
          </p:cNvPr>
          <p:cNvGrpSpPr/>
          <p:nvPr/>
        </p:nvGrpSpPr>
        <p:grpSpPr>
          <a:xfrm>
            <a:off x="10256230" y="4648471"/>
            <a:ext cx="2141624" cy="508451"/>
            <a:chOff x="8553912" y="3568174"/>
            <a:chExt cx="1890631" cy="32173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9A3D639-47DE-4F94-9C36-D567A6891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53912" y="3568174"/>
              <a:ext cx="765050" cy="1095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868755-BD26-4857-887A-C7D9713D569A}"/>
                </a:ext>
              </a:extLst>
            </p:cNvPr>
            <p:cNvSpPr txBox="1"/>
            <p:nvPr/>
          </p:nvSpPr>
          <p:spPr>
            <a:xfrm>
              <a:off x="8967765" y="3656204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Time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4CAD71-F5AE-4EAC-A074-099BACEBA8C8}"/>
              </a:ext>
            </a:extLst>
          </p:cNvPr>
          <p:cNvSpPr txBox="1"/>
          <p:nvPr/>
        </p:nvSpPr>
        <p:spPr>
          <a:xfrm>
            <a:off x="5325310" y="2541019"/>
            <a:ext cx="2605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bg1"/>
                </a:solidFill>
                <a:latin typeface="Brush Script MT" panose="03060802040406070304" pitchFamily="66" charset="0"/>
              </a:rPr>
              <a:t>DBM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C83A4-F3F9-4D2A-AABC-29298F2D41F5}"/>
              </a:ext>
            </a:extLst>
          </p:cNvPr>
          <p:cNvSpPr/>
          <p:nvPr/>
        </p:nvSpPr>
        <p:spPr>
          <a:xfrm>
            <a:off x="1608924" y="2030401"/>
            <a:ext cx="555567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 fontScale="85000" lnSpcReduction="20000"/>
          </a:bodyPr>
          <a:lstStyle/>
          <a:p>
            <a:pPr marL="514350" lvl="0" indent="-514350" defTabSz="914395">
              <a:buFont typeface="+mj-lt"/>
              <a:buAutoNum type="arabicPeriod"/>
              <a:defRPr/>
            </a:pPr>
            <a:r>
              <a:rPr lang="en-US" b="1" dirty="0"/>
              <a:t>Admin:</a:t>
            </a:r>
          </a:p>
          <a:p>
            <a:pPr marL="800100" lvl="1" indent="-342900" defTabSz="914395">
              <a:defRPr/>
            </a:pPr>
            <a:r>
              <a:rPr lang="en-US" dirty="0"/>
              <a:t>Admin can approve teachers and student registration requests.</a:t>
            </a:r>
          </a:p>
          <a:p>
            <a:pPr marL="800100" lvl="1" indent="-342900" defTabSz="914395">
              <a:defRPr/>
            </a:pPr>
            <a:r>
              <a:rPr lang="en-US" dirty="0"/>
              <a:t>Admin can add new courses.</a:t>
            </a:r>
          </a:p>
          <a:p>
            <a:pPr marL="800100" lvl="1" indent="-342900" defTabSz="914395">
              <a:defRPr/>
            </a:pPr>
            <a:r>
              <a:rPr lang="en-US" dirty="0"/>
              <a:t>Admin can assign courses to teacher.</a:t>
            </a:r>
          </a:p>
          <a:p>
            <a:pPr marL="514350" lvl="0" indent="-514350" defTabSz="914395">
              <a:buFont typeface="+mj-lt"/>
              <a:buAutoNum type="arabicPeriod"/>
              <a:defRPr/>
            </a:pPr>
            <a:r>
              <a:rPr lang="en-US" b="1" dirty="0"/>
              <a:t>Teacher:</a:t>
            </a:r>
          </a:p>
          <a:p>
            <a:pPr marL="800100" lvl="1" indent="-342900" defTabSz="914395">
              <a:defRPr/>
            </a:pPr>
            <a:r>
              <a:rPr lang="en-US" dirty="0"/>
              <a:t>Teacher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dirty="0"/>
              <a:t>Teacher can approve enrolment request of students.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course notes.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assignments.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download all students submitted assignments.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4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/>
          </a:bodyPr>
          <a:lstStyle/>
          <a:p>
            <a:pPr marL="0" lvl="0" indent="0" defTabSz="914395">
              <a:buNone/>
              <a:defRPr/>
            </a:pPr>
            <a:r>
              <a:rPr lang="en-US" b="1" dirty="0"/>
              <a:t>3.  Student: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lectures.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notes.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submit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enroll in course.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4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7A20-09F0-419E-86A2-10BC23D2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Annual Plan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68A4A-8659-4B4F-B516-48C9BB908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1"/>
          <a:stretch/>
        </p:blipFill>
        <p:spPr>
          <a:xfrm>
            <a:off x="723900" y="1364971"/>
            <a:ext cx="10744200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66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17411-B0BC-448F-B11D-C61D7A92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8" y="106017"/>
            <a:ext cx="11382517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35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32C1AE-70C3-4DF4-8DA8-B47AF737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6" y="454651"/>
            <a:ext cx="11655612" cy="49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724" cy="4351338"/>
          </a:xfrm>
        </p:spPr>
        <p:txBody>
          <a:bodyPr/>
          <a:lstStyle/>
          <a:p>
            <a:pPr lvl="0">
              <a:defRPr/>
            </a:pPr>
            <a:r>
              <a:rPr lang="en-GB" dirty="0"/>
              <a:t>Minimizing Resources</a:t>
            </a:r>
          </a:p>
          <a:p>
            <a:pPr lvl="0">
              <a:defRPr/>
            </a:pPr>
            <a:r>
              <a:rPr lang="en-GB" dirty="0"/>
              <a:t>Difficulty in writing Notes as well as listening and understanding</a:t>
            </a:r>
          </a:p>
          <a:p>
            <a:pPr lvl="0">
              <a:defRPr/>
            </a:pPr>
            <a:r>
              <a:rPr lang="en-GB" dirty="0"/>
              <a:t>Less bandwidth usage</a:t>
            </a:r>
          </a:p>
          <a:p>
            <a:pPr lvl="0">
              <a:defRPr/>
            </a:pPr>
            <a:r>
              <a:rPr lang="en-GB" dirty="0"/>
              <a:t>Less storage</a:t>
            </a:r>
          </a:p>
          <a:p>
            <a:pPr lvl="0">
              <a:defRPr/>
            </a:pPr>
            <a:r>
              <a:rPr lang="en-GB" dirty="0"/>
              <a:t>Play without internet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Mar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4840" y="1889049"/>
            <a:ext cx="2100472" cy="28006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2068AA-DD6A-4C4E-B33A-9D02CD610B86}"/>
              </a:ext>
            </a:extLst>
          </p:cNvPr>
          <p:cNvGrpSpPr/>
          <p:nvPr/>
        </p:nvGrpSpPr>
        <p:grpSpPr>
          <a:xfrm>
            <a:off x="7347012" y="1490606"/>
            <a:ext cx="4275743" cy="3673365"/>
            <a:chOff x="7347012" y="1490606"/>
            <a:chExt cx="4275743" cy="36733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814" y="2568388"/>
              <a:ext cx="882224" cy="1039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972" y="4215386"/>
              <a:ext cx="896877" cy="892392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12" y="2777384"/>
              <a:ext cx="1167443" cy="8987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126" y="1490606"/>
              <a:ext cx="1064846" cy="8744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12" y="4215386"/>
              <a:ext cx="1738282" cy="948585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H="1">
            <a:off x="8216153" y="2568388"/>
            <a:ext cx="4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4E4E12A-91F2-495A-B03E-D29E7F6FF0CB}"/>
              </a:ext>
            </a:extLst>
          </p:cNvPr>
          <p:cNvSpPr/>
          <p:nvPr/>
        </p:nvSpPr>
        <p:spPr>
          <a:xfrm>
            <a:off x="2382478" y="3067757"/>
            <a:ext cx="8766535" cy="2769035"/>
          </a:xfrm>
          <a:custGeom>
            <a:avLst/>
            <a:gdLst>
              <a:gd name="connsiteX0" fmla="*/ 1422400 w 8766535"/>
              <a:gd name="connsiteY0" fmla="*/ 1550073 h 2761145"/>
              <a:gd name="connsiteX1" fmla="*/ 3644900 w 8766535"/>
              <a:gd name="connsiteY1" fmla="*/ 1854873 h 2761145"/>
              <a:gd name="connsiteX2" fmla="*/ 5791200 w 8766535"/>
              <a:gd name="connsiteY2" fmla="*/ 1740573 h 2761145"/>
              <a:gd name="connsiteX3" fmla="*/ 7061200 w 8766535"/>
              <a:gd name="connsiteY3" fmla="*/ 1372273 h 2761145"/>
              <a:gd name="connsiteX4" fmla="*/ 7048500 w 8766535"/>
              <a:gd name="connsiteY4" fmla="*/ 965873 h 2761145"/>
              <a:gd name="connsiteX5" fmla="*/ 6019800 w 8766535"/>
              <a:gd name="connsiteY5" fmla="*/ 597573 h 2761145"/>
              <a:gd name="connsiteX6" fmla="*/ 3924300 w 8766535"/>
              <a:gd name="connsiteY6" fmla="*/ 445173 h 2761145"/>
              <a:gd name="connsiteX7" fmla="*/ 2082800 w 8766535"/>
              <a:gd name="connsiteY7" fmla="*/ 597573 h 2761145"/>
              <a:gd name="connsiteX8" fmla="*/ 1028700 w 8766535"/>
              <a:gd name="connsiteY8" fmla="*/ 940473 h 2761145"/>
              <a:gd name="connsiteX9" fmla="*/ 0 w 8766535"/>
              <a:gd name="connsiteY9" fmla="*/ 813473 h 2761145"/>
              <a:gd name="connsiteX10" fmla="*/ 774700 w 8766535"/>
              <a:gd name="connsiteY10" fmla="*/ 381673 h 2761145"/>
              <a:gd name="connsiteX11" fmla="*/ 2603500 w 8766535"/>
              <a:gd name="connsiteY11" fmla="*/ 51473 h 2761145"/>
              <a:gd name="connsiteX12" fmla="*/ 4546600 w 8766535"/>
              <a:gd name="connsiteY12" fmla="*/ 673 h 2761145"/>
              <a:gd name="connsiteX13" fmla="*/ 5727700 w 8766535"/>
              <a:gd name="connsiteY13" fmla="*/ 89573 h 2761145"/>
              <a:gd name="connsiteX14" fmla="*/ 7848600 w 8766535"/>
              <a:gd name="connsiteY14" fmla="*/ 534073 h 2761145"/>
              <a:gd name="connsiteX15" fmla="*/ 8572500 w 8766535"/>
              <a:gd name="connsiteY15" fmla="*/ 940473 h 2761145"/>
              <a:gd name="connsiteX16" fmla="*/ 8763000 w 8766535"/>
              <a:gd name="connsiteY16" fmla="*/ 1296073 h 2761145"/>
              <a:gd name="connsiteX17" fmla="*/ 8458200 w 8766535"/>
              <a:gd name="connsiteY17" fmla="*/ 1753273 h 2761145"/>
              <a:gd name="connsiteX18" fmla="*/ 7416800 w 8766535"/>
              <a:gd name="connsiteY18" fmla="*/ 2248573 h 2761145"/>
              <a:gd name="connsiteX19" fmla="*/ 5435600 w 8766535"/>
              <a:gd name="connsiteY19" fmla="*/ 2667673 h 2761145"/>
              <a:gd name="connsiteX20" fmla="*/ 3530600 w 8766535"/>
              <a:gd name="connsiteY20" fmla="*/ 2756573 h 2761145"/>
              <a:gd name="connsiteX21" fmla="*/ 1943100 w 8766535"/>
              <a:gd name="connsiteY21" fmla="*/ 2578773 h 2761145"/>
              <a:gd name="connsiteX22" fmla="*/ 762000 w 8766535"/>
              <a:gd name="connsiteY22" fmla="*/ 2261273 h 2761145"/>
              <a:gd name="connsiteX23" fmla="*/ 1422400 w 8766535"/>
              <a:gd name="connsiteY23" fmla="*/ 1550073 h 2761145"/>
              <a:gd name="connsiteX0" fmla="*/ 1422400 w 8766535"/>
              <a:gd name="connsiteY0" fmla="*/ 1551281 h 2762353"/>
              <a:gd name="connsiteX1" fmla="*/ 3644900 w 8766535"/>
              <a:gd name="connsiteY1" fmla="*/ 1856081 h 2762353"/>
              <a:gd name="connsiteX2" fmla="*/ 5791200 w 8766535"/>
              <a:gd name="connsiteY2" fmla="*/ 1741781 h 2762353"/>
              <a:gd name="connsiteX3" fmla="*/ 7061200 w 8766535"/>
              <a:gd name="connsiteY3" fmla="*/ 1373481 h 2762353"/>
              <a:gd name="connsiteX4" fmla="*/ 7048500 w 8766535"/>
              <a:gd name="connsiteY4" fmla="*/ 967081 h 2762353"/>
              <a:gd name="connsiteX5" fmla="*/ 6019800 w 8766535"/>
              <a:gd name="connsiteY5" fmla="*/ 598781 h 2762353"/>
              <a:gd name="connsiteX6" fmla="*/ 3924300 w 8766535"/>
              <a:gd name="connsiteY6" fmla="*/ 446381 h 2762353"/>
              <a:gd name="connsiteX7" fmla="*/ 2082800 w 8766535"/>
              <a:gd name="connsiteY7" fmla="*/ 598781 h 2762353"/>
              <a:gd name="connsiteX8" fmla="*/ 1028700 w 8766535"/>
              <a:gd name="connsiteY8" fmla="*/ 941681 h 2762353"/>
              <a:gd name="connsiteX9" fmla="*/ 0 w 8766535"/>
              <a:gd name="connsiteY9" fmla="*/ 814681 h 2762353"/>
              <a:gd name="connsiteX10" fmla="*/ 774700 w 8766535"/>
              <a:gd name="connsiteY10" fmla="*/ 382881 h 2762353"/>
              <a:gd name="connsiteX11" fmla="*/ 2603500 w 8766535"/>
              <a:gd name="connsiteY11" fmla="*/ 52681 h 2762353"/>
              <a:gd name="connsiteX12" fmla="*/ 4546600 w 8766535"/>
              <a:gd name="connsiteY12" fmla="*/ 1881 h 2762353"/>
              <a:gd name="connsiteX13" fmla="*/ 6280150 w 8766535"/>
              <a:gd name="connsiteY13" fmla="*/ 122531 h 2762353"/>
              <a:gd name="connsiteX14" fmla="*/ 7848600 w 8766535"/>
              <a:gd name="connsiteY14" fmla="*/ 535281 h 2762353"/>
              <a:gd name="connsiteX15" fmla="*/ 8572500 w 8766535"/>
              <a:gd name="connsiteY15" fmla="*/ 941681 h 2762353"/>
              <a:gd name="connsiteX16" fmla="*/ 8763000 w 8766535"/>
              <a:gd name="connsiteY16" fmla="*/ 1297281 h 2762353"/>
              <a:gd name="connsiteX17" fmla="*/ 8458200 w 8766535"/>
              <a:gd name="connsiteY17" fmla="*/ 1754481 h 2762353"/>
              <a:gd name="connsiteX18" fmla="*/ 7416800 w 8766535"/>
              <a:gd name="connsiteY18" fmla="*/ 2249781 h 2762353"/>
              <a:gd name="connsiteX19" fmla="*/ 5435600 w 8766535"/>
              <a:gd name="connsiteY19" fmla="*/ 2668881 h 2762353"/>
              <a:gd name="connsiteX20" fmla="*/ 3530600 w 8766535"/>
              <a:gd name="connsiteY20" fmla="*/ 2757781 h 2762353"/>
              <a:gd name="connsiteX21" fmla="*/ 1943100 w 8766535"/>
              <a:gd name="connsiteY21" fmla="*/ 2579981 h 2762353"/>
              <a:gd name="connsiteX22" fmla="*/ 762000 w 8766535"/>
              <a:gd name="connsiteY22" fmla="*/ 2262481 h 2762353"/>
              <a:gd name="connsiteX23" fmla="*/ 1422400 w 8766535"/>
              <a:gd name="connsiteY23" fmla="*/ 1551281 h 2762353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4836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1661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766535" h="2769035">
                <a:moveTo>
                  <a:pt x="1422400" y="1557963"/>
                </a:moveTo>
                <a:cubicBezTo>
                  <a:pt x="2048933" y="1723063"/>
                  <a:pt x="2694517" y="1824663"/>
                  <a:pt x="3644900" y="1862763"/>
                </a:cubicBezTo>
                <a:cubicBezTo>
                  <a:pt x="4379383" y="1875463"/>
                  <a:pt x="5221817" y="1828896"/>
                  <a:pt x="5791200" y="1748463"/>
                </a:cubicBezTo>
                <a:cubicBezTo>
                  <a:pt x="6360583" y="1668030"/>
                  <a:pt x="6851650" y="1509280"/>
                  <a:pt x="7061200" y="1380163"/>
                </a:cubicBezTo>
                <a:cubicBezTo>
                  <a:pt x="7270750" y="1251046"/>
                  <a:pt x="7222067" y="1102880"/>
                  <a:pt x="7048500" y="973763"/>
                </a:cubicBezTo>
                <a:cubicBezTo>
                  <a:pt x="6874933" y="844646"/>
                  <a:pt x="6540500" y="692246"/>
                  <a:pt x="6019800" y="605463"/>
                </a:cubicBezTo>
                <a:cubicBezTo>
                  <a:pt x="5499100" y="518680"/>
                  <a:pt x="4580467" y="427663"/>
                  <a:pt x="3924300" y="453063"/>
                </a:cubicBezTo>
                <a:cubicBezTo>
                  <a:pt x="3268133" y="478463"/>
                  <a:pt x="2565400" y="522913"/>
                  <a:pt x="2082800" y="605463"/>
                </a:cubicBezTo>
                <a:cubicBezTo>
                  <a:pt x="1600200" y="688013"/>
                  <a:pt x="1250950" y="872163"/>
                  <a:pt x="1028700" y="948363"/>
                </a:cubicBezTo>
                <a:cubicBezTo>
                  <a:pt x="685800" y="906030"/>
                  <a:pt x="455083" y="884863"/>
                  <a:pt x="0" y="821363"/>
                </a:cubicBezTo>
                <a:cubicBezTo>
                  <a:pt x="258233" y="677430"/>
                  <a:pt x="353483" y="575830"/>
                  <a:pt x="774700" y="389563"/>
                </a:cubicBezTo>
                <a:cubicBezTo>
                  <a:pt x="1371600" y="222346"/>
                  <a:pt x="1744133" y="101696"/>
                  <a:pt x="2603500" y="59363"/>
                </a:cubicBezTo>
                <a:cubicBezTo>
                  <a:pt x="3251200" y="-2020"/>
                  <a:pt x="3899958" y="-9429"/>
                  <a:pt x="4546600" y="8563"/>
                </a:cubicBezTo>
                <a:cubicBezTo>
                  <a:pt x="5193242" y="26555"/>
                  <a:pt x="5708650" y="74180"/>
                  <a:pt x="6483350" y="167313"/>
                </a:cubicBezTo>
                <a:cubicBezTo>
                  <a:pt x="7190317" y="315480"/>
                  <a:pt x="7500409" y="417080"/>
                  <a:pt x="7848600" y="541963"/>
                </a:cubicBezTo>
                <a:cubicBezTo>
                  <a:pt x="8196791" y="666846"/>
                  <a:pt x="8420100" y="789613"/>
                  <a:pt x="8572500" y="916613"/>
                </a:cubicBezTo>
                <a:cubicBezTo>
                  <a:pt x="8724900" y="1043613"/>
                  <a:pt x="8782050" y="1163205"/>
                  <a:pt x="8763000" y="1303963"/>
                </a:cubicBezTo>
                <a:cubicBezTo>
                  <a:pt x="8743950" y="1444721"/>
                  <a:pt x="8682567" y="1602413"/>
                  <a:pt x="8458200" y="1761163"/>
                </a:cubicBezTo>
                <a:cubicBezTo>
                  <a:pt x="8233833" y="1919913"/>
                  <a:pt x="7920567" y="2104063"/>
                  <a:pt x="7416800" y="2256463"/>
                </a:cubicBezTo>
                <a:cubicBezTo>
                  <a:pt x="6913033" y="2408863"/>
                  <a:pt x="6083300" y="2590896"/>
                  <a:pt x="5435600" y="2675563"/>
                </a:cubicBezTo>
                <a:cubicBezTo>
                  <a:pt x="4787900" y="2760230"/>
                  <a:pt x="4112683" y="2779280"/>
                  <a:pt x="3530600" y="2764463"/>
                </a:cubicBezTo>
                <a:cubicBezTo>
                  <a:pt x="2948517" y="2749646"/>
                  <a:pt x="2404533" y="2669213"/>
                  <a:pt x="1943100" y="2586663"/>
                </a:cubicBezTo>
                <a:cubicBezTo>
                  <a:pt x="1481667" y="2504113"/>
                  <a:pt x="1210733" y="2425796"/>
                  <a:pt x="762000" y="2269163"/>
                </a:cubicBezTo>
                <a:lnTo>
                  <a:pt x="1422400" y="1557963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sx="124000" sy="124000" algn="l" rotWithShape="0">
                  <a:prstClr val="black">
                    <a:alpha val="54000"/>
                  </a:prstClr>
                </a:outerShdw>
              </a:effectLst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02D5E4B-5D9E-4438-A358-85E7CAEF9982}"/>
              </a:ext>
            </a:extLst>
          </p:cNvPr>
          <p:cNvGrpSpPr/>
          <p:nvPr/>
        </p:nvGrpSpPr>
        <p:grpSpPr>
          <a:xfrm>
            <a:off x="6302080" y="3717074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A37FC7-3570-44F5-B7C8-4A1742DB8B9B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5D5C7C7-D658-4F47-939E-3F36DB49CA0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0B7C04-97EC-49ED-B579-A6E44A27806E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24C7B8-B35A-4436-80F5-C25A65E1EA82}"/>
              </a:ext>
            </a:extLst>
          </p:cNvPr>
          <p:cNvGrpSpPr/>
          <p:nvPr/>
        </p:nvGrpSpPr>
        <p:grpSpPr>
          <a:xfrm>
            <a:off x="430212" y="3448049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B1A404-C27A-42BF-8249-6EF3ABFBC19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BD0889-417B-4C60-9EC8-1F62C2B6CEC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233765-1529-4FB0-9D02-48638D7D0685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5F0782DA-2B3C-450E-B2BB-2DB459DE0F91}"/>
              </a:ext>
            </a:extLst>
          </p:cNvPr>
          <p:cNvSpPr/>
          <p:nvPr/>
        </p:nvSpPr>
        <p:spPr>
          <a:xfrm>
            <a:off x="728663" y="2466981"/>
            <a:ext cx="1071561" cy="852486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C6BA146-938D-4D0D-B012-34741CEEB8DE}"/>
              </a:ext>
            </a:extLst>
          </p:cNvPr>
          <p:cNvSpPr/>
          <p:nvPr/>
        </p:nvSpPr>
        <p:spPr>
          <a:xfrm flipH="1">
            <a:off x="2262186" y="3962399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DD8A214-C443-40ED-84CB-E4923047ED31}"/>
              </a:ext>
            </a:extLst>
          </p:cNvPr>
          <p:cNvSpPr/>
          <p:nvPr/>
        </p:nvSpPr>
        <p:spPr>
          <a:xfrm flipH="1">
            <a:off x="2262185" y="3705224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D71607D7-3BB9-4A00-BE1F-1995C7FF3D7A}"/>
              </a:ext>
            </a:extLst>
          </p:cNvPr>
          <p:cNvSpPr/>
          <p:nvPr/>
        </p:nvSpPr>
        <p:spPr>
          <a:xfrm flipH="1">
            <a:off x="2262185" y="3448049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74A10CF-D402-4CA5-8D2A-0E48BD01E70C}"/>
              </a:ext>
            </a:extLst>
          </p:cNvPr>
          <p:cNvSpPr/>
          <p:nvPr/>
        </p:nvSpPr>
        <p:spPr>
          <a:xfrm flipH="1">
            <a:off x="2262184" y="3190874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Player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13ADEC0-6A74-46A5-A0E7-94F0334B1E2D}"/>
              </a:ext>
            </a:extLst>
          </p:cNvPr>
          <p:cNvSpPr/>
          <p:nvPr/>
        </p:nvSpPr>
        <p:spPr>
          <a:xfrm flipH="1">
            <a:off x="2262183" y="2928935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Marker</a:t>
            </a:r>
            <a:endParaRPr lang="en-US" sz="11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6CA57A1E-D366-4F42-9B3B-20F058DE5293}"/>
              </a:ext>
            </a:extLst>
          </p:cNvPr>
          <p:cNvSpPr/>
          <p:nvPr/>
        </p:nvSpPr>
        <p:spPr>
          <a:xfrm flipH="1">
            <a:off x="2262182" y="266699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LMS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0FFCD8D-0144-42AD-A258-B0574D464D2E}"/>
              </a:ext>
            </a:extLst>
          </p:cNvPr>
          <p:cNvSpPr/>
          <p:nvPr/>
        </p:nvSpPr>
        <p:spPr>
          <a:xfrm flipH="1">
            <a:off x="1042987" y="2628903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7B01BBC-15A7-4995-9FB2-6D1E5F5E6851}"/>
              </a:ext>
            </a:extLst>
          </p:cNvPr>
          <p:cNvSpPr/>
          <p:nvPr/>
        </p:nvSpPr>
        <p:spPr>
          <a:xfrm flipH="1">
            <a:off x="661987" y="3962399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FC00172F-6B78-448C-9D58-A90186D78924}"/>
              </a:ext>
            </a:extLst>
          </p:cNvPr>
          <p:cNvSpPr/>
          <p:nvPr/>
        </p:nvSpPr>
        <p:spPr>
          <a:xfrm>
            <a:off x="1509712" y="2119310"/>
            <a:ext cx="752470" cy="328615"/>
          </a:xfrm>
          <a:prstGeom prst="bentArrow">
            <a:avLst>
              <a:gd name="adj1" fmla="val 25000"/>
              <a:gd name="adj2" fmla="val 24333"/>
              <a:gd name="adj3" fmla="val 25000"/>
              <a:gd name="adj4" fmla="val 43750"/>
            </a:avLst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rgbClr val="FF8A0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67DF49-C7A8-4DE2-84C3-51C81163C9DC}"/>
              </a:ext>
            </a:extLst>
          </p:cNvPr>
          <p:cNvGrpSpPr/>
          <p:nvPr/>
        </p:nvGrpSpPr>
        <p:grpSpPr>
          <a:xfrm>
            <a:off x="4168686" y="3338427"/>
            <a:ext cx="892180" cy="1072251"/>
            <a:chOff x="4926012" y="3724333"/>
            <a:chExt cx="892180" cy="107225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E06449D-7FF2-4532-BC35-7CA16DC331A2}"/>
                </a:ext>
              </a:extLst>
            </p:cNvPr>
            <p:cNvGrpSpPr/>
            <p:nvPr/>
          </p:nvGrpSpPr>
          <p:grpSpPr>
            <a:xfrm>
              <a:off x="4926012" y="3724333"/>
              <a:ext cx="892180" cy="809625"/>
              <a:chOff x="430212" y="3448049"/>
              <a:chExt cx="892180" cy="80962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8F048DF-49CE-4D86-AE8A-1EF288A58AA9}"/>
                  </a:ext>
                </a:extLst>
              </p:cNvPr>
              <p:cNvSpPr/>
              <p:nvPr/>
            </p:nvSpPr>
            <p:spPr>
              <a:xfrm rot="10800000">
                <a:off x="430212" y="3831431"/>
                <a:ext cx="892180" cy="426243"/>
              </a:xfrm>
              <a:custGeom>
                <a:avLst/>
                <a:gdLst>
                  <a:gd name="connsiteX0" fmla="*/ 0 w 892180"/>
                  <a:gd name="connsiteY0" fmla="*/ 0 h 426243"/>
                  <a:gd name="connsiteX1" fmla="*/ 892180 w 892180"/>
                  <a:gd name="connsiteY1" fmla="*/ 0 h 426243"/>
                  <a:gd name="connsiteX2" fmla="*/ 446090 w 892180"/>
                  <a:gd name="connsiteY2" fmla="*/ 426243 h 426243"/>
                  <a:gd name="connsiteX3" fmla="*/ 0 w 892180"/>
                  <a:gd name="connsiteY3" fmla="*/ 0 h 426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180" h="426243">
                    <a:moveTo>
                      <a:pt x="0" y="0"/>
                    </a:moveTo>
                    <a:lnTo>
                      <a:pt x="892180" y="0"/>
                    </a:lnTo>
                    <a:cubicBezTo>
                      <a:pt x="892180" y="235408"/>
                      <a:pt x="692459" y="426243"/>
                      <a:pt x="446090" y="426243"/>
                    </a:cubicBezTo>
                    <a:cubicBezTo>
                      <a:pt x="199721" y="426243"/>
                      <a:pt x="0" y="235408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B8751F0-842F-4DC2-9A9B-AB6FF0CE5562}"/>
                  </a:ext>
                </a:extLst>
              </p:cNvPr>
              <p:cNvSpPr/>
              <p:nvPr/>
            </p:nvSpPr>
            <p:spPr>
              <a:xfrm>
                <a:off x="623888" y="3448049"/>
                <a:ext cx="466724" cy="4667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9F5C0AD-8DAF-482D-9026-B490A3FBAA87}"/>
                  </a:ext>
                </a:extLst>
              </p:cNvPr>
              <p:cNvSpPr/>
              <p:nvPr/>
            </p:nvSpPr>
            <p:spPr>
              <a:xfrm>
                <a:off x="623887" y="3448049"/>
                <a:ext cx="451640" cy="218334"/>
              </a:xfrm>
              <a:custGeom>
                <a:avLst/>
                <a:gdLst>
                  <a:gd name="connsiteX0" fmla="*/ 401357 w 406380"/>
                  <a:gd name="connsiteY0" fmla="*/ 140670 h 218334"/>
                  <a:gd name="connsiteX1" fmla="*/ 284675 w 406380"/>
                  <a:gd name="connsiteY1" fmla="*/ 169245 h 218334"/>
                  <a:gd name="connsiteX2" fmla="*/ 139419 w 406380"/>
                  <a:gd name="connsiteY2" fmla="*/ 107332 h 218334"/>
                  <a:gd name="connsiteX3" fmla="*/ 122750 w 406380"/>
                  <a:gd name="connsiteY3" fmla="*/ 169245 h 218334"/>
                  <a:gd name="connsiteX4" fmla="*/ 84650 w 406380"/>
                  <a:gd name="connsiteY4" fmla="*/ 133526 h 218334"/>
                  <a:gd name="connsiteX5" fmla="*/ 56075 w 406380"/>
                  <a:gd name="connsiteY5" fmla="*/ 197820 h 218334"/>
                  <a:gd name="connsiteX6" fmla="*/ 1307 w 406380"/>
                  <a:gd name="connsiteY6" fmla="*/ 212107 h 218334"/>
                  <a:gd name="connsiteX7" fmla="*/ 22738 w 406380"/>
                  <a:gd name="connsiteY7" fmla="*/ 104951 h 218334"/>
                  <a:gd name="connsiteX8" fmla="*/ 84650 w 406380"/>
                  <a:gd name="connsiteY8" fmla="*/ 38276 h 218334"/>
                  <a:gd name="connsiteX9" fmla="*/ 187044 w 406380"/>
                  <a:gd name="connsiteY9" fmla="*/ 176 h 218334"/>
                  <a:gd name="connsiteX10" fmla="*/ 313250 w 406380"/>
                  <a:gd name="connsiteY10" fmla="*/ 26370 h 218334"/>
                  <a:gd name="connsiteX11" fmla="*/ 377544 w 406380"/>
                  <a:gd name="connsiteY11" fmla="*/ 78757 h 218334"/>
                  <a:gd name="connsiteX12" fmla="*/ 401357 w 406380"/>
                  <a:gd name="connsiteY12" fmla="*/ 140670 h 2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6380" h="218334">
                    <a:moveTo>
                      <a:pt x="401357" y="140670"/>
                    </a:moveTo>
                    <a:cubicBezTo>
                      <a:pt x="385879" y="155751"/>
                      <a:pt x="328331" y="174801"/>
                      <a:pt x="284675" y="169245"/>
                    </a:cubicBezTo>
                    <a:cubicBezTo>
                      <a:pt x="241019" y="163689"/>
                      <a:pt x="166406" y="107332"/>
                      <a:pt x="139419" y="107332"/>
                    </a:cubicBezTo>
                    <a:cubicBezTo>
                      <a:pt x="112432" y="107332"/>
                      <a:pt x="131878" y="164879"/>
                      <a:pt x="122750" y="169245"/>
                    </a:cubicBezTo>
                    <a:cubicBezTo>
                      <a:pt x="113622" y="173611"/>
                      <a:pt x="95762" y="128764"/>
                      <a:pt x="84650" y="133526"/>
                    </a:cubicBezTo>
                    <a:cubicBezTo>
                      <a:pt x="73538" y="138288"/>
                      <a:pt x="69965" y="184723"/>
                      <a:pt x="56075" y="197820"/>
                    </a:cubicBezTo>
                    <a:cubicBezTo>
                      <a:pt x="42185" y="210917"/>
                      <a:pt x="6863" y="227585"/>
                      <a:pt x="1307" y="212107"/>
                    </a:cubicBezTo>
                    <a:cubicBezTo>
                      <a:pt x="-4249" y="196629"/>
                      <a:pt x="8847" y="133923"/>
                      <a:pt x="22738" y="104951"/>
                    </a:cubicBezTo>
                    <a:cubicBezTo>
                      <a:pt x="36628" y="75979"/>
                      <a:pt x="57266" y="55738"/>
                      <a:pt x="84650" y="38276"/>
                    </a:cubicBezTo>
                    <a:cubicBezTo>
                      <a:pt x="112034" y="20813"/>
                      <a:pt x="148944" y="2160"/>
                      <a:pt x="187044" y="176"/>
                    </a:cubicBezTo>
                    <a:cubicBezTo>
                      <a:pt x="225144" y="-1808"/>
                      <a:pt x="281500" y="13273"/>
                      <a:pt x="313250" y="26370"/>
                    </a:cubicBezTo>
                    <a:cubicBezTo>
                      <a:pt x="345000" y="39467"/>
                      <a:pt x="362066" y="61295"/>
                      <a:pt x="377544" y="78757"/>
                    </a:cubicBezTo>
                    <a:cubicBezTo>
                      <a:pt x="393022" y="96219"/>
                      <a:pt x="416835" y="125589"/>
                      <a:pt x="401357" y="1406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3BA4F5F-9534-4383-B176-59226CFBF30C}"/>
                </a:ext>
              </a:extLst>
            </p:cNvPr>
            <p:cNvCxnSpPr>
              <a:cxnSpLocks/>
              <a:endCxn id="41" idx="5"/>
            </p:cNvCxnSpPr>
            <p:nvPr/>
          </p:nvCxnSpPr>
          <p:spPr>
            <a:xfrm flipV="1">
              <a:off x="5353050" y="4122707"/>
              <a:ext cx="165012" cy="4112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75118A-A5A2-41EC-9BFD-547C774F565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 flipV="1">
              <a:off x="5188038" y="4122707"/>
              <a:ext cx="151959" cy="41125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DDB5FA3-5723-487B-961B-6EA1CF297779}"/>
                </a:ext>
              </a:extLst>
            </p:cNvPr>
            <p:cNvGrpSpPr/>
            <p:nvPr/>
          </p:nvGrpSpPr>
          <p:grpSpPr>
            <a:xfrm>
              <a:off x="5239154" y="4533959"/>
              <a:ext cx="178382" cy="262625"/>
              <a:chOff x="4689467" y="4510193"/>
              <a:chExt cx="178382" cy="262625"/>
            </a:xfrm>
          </p:grpSpPr>
          <p:sp>
            <p:nvSpPr>
              <p:cNvPr id="57" name="Flowchart: Sequential Access Storage 55">
                <a:extLst>
                  <a:ext uri="{FF2B5EF4-FFF2-40B4-BE49-F238E27FC236}">
                    <a16:creationId xmlns:a16="http://schemas.microsoft.com/office/drawing/2014/main" id="{56AC5FB5-D41D-4E92-99CC-BD8596192D78}"/>
                  </a:ext>
                </a:extLst>
              </p:cNvPr>
              <p:cNvSpPr/>
              <p:nvPr/>
            </p:nvSpPr>
            <p:spPr>
              <a:xfrm rot="16200000" flipH="1">
                <a:off x="4670065" y="4551865"/>
                <a:ext cx="238867" cy="155523"/>
              </a:xfrm>
              <a:custGeom>
                <a:avLst/>
                <a:gdLst>
                  <a:gd name="connsiteX0" fmla="*/ 77758 w 155516"/>
                  <a:gd name="connsiteY0" fmla="*/ 155516 h 155516"/>
                  <a:gd name="connsiteX1" fmla="*/ 1494 w 155516"/>
                  <a:gd name="connsiteY1" fmla="*/ 92928 h 155516"/>
                  <a:gd name="connsiteX2" fmla="*/ 48001 w 155516"/>
                  <a:gd name="connsiteY2" fmla="*/ 5919 h 155516"/>
                  <a:gd name="connsiteX3" fmla="*/ 142411 w 155516"/>
                  <a:gd name="connsiteY3" fmla="*/ 34558 h 155516"/>
                  <a:gd name="connsiteX4" fmla="*/ 132741 w 155516"/>
                  <a:gd name="connsiteY4" fmla="*/ 132741 h 155516"/>
                  <a:gd name="connsiteX5" fmla="*/ 155516 w 155516"/>
                  <a:gd name="connsiteY5" fmla="*/ 132741 h 155516"/>
                  <a:gd name="connsiteX6" fmla="*/ 155516 w 155516"/>
                  <a:gd name="connsiteY6" fmla="*/ 155516 h 155516"/>
                  <a:gd name="connsiteX7" fmla="*/ 77758 w 155516"/>
                  <a:gd name="connsiteY7" fmla="*/ 155516 h 155516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155523 w 238867"/>
                  <a:gd name="connsiteY6" fmla="*/ 155523 h 155523"/>
                  <a:gd name="connsiteX7" fmla="*/ 77765 w 238867"/>
                  <a:gd name="connsiteY7" fmla="*/ 155523 h 155523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217435 w 238867"/>
                  <a:gd name="connsiteY6" fmla="*/ 155523 h 155523"/>
                  <a:gd name="connsiteX7" fmla="*/ 77765 w 238867"/>
                  <a:gd name="connsiteY7" fmla="*/ 155523 h 15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867" h="155523">
                    <a:moveTo>
                      <a:pt x="77765" y="155523"/>
                    </a:moveTo>
                    <a:cubicBezTo>
                      <a:pt x="40669" y="155523"/>
                      <a:pt x="8738" y="129318"/>
                      <a:pt x="1501" y="92935"/>
                    </a:cubicBezTo>
                    <a:cubicBezTo>
                      <a:pt x="-5736" y="56551"/>
                      <a:pt x="13736" y="20122"/>
                      <a:pt x="48008" y="5926"/>
                    </a:cubicBezTo>
                    <a:cubicBezTo>
                      <a:pt x="82281" y="-8270"/>
                      <a:pt x="121808" y="3721"/>
                      <a:pt x="142418" y="34565"/>
                    </a:cubicBezTo>
                    <a:cubicBezTo>
                      <a:pt x="163028" y="65409"/>
                      <a:pt x="158979" y="106517"/>
                      <a:pt x="132748" y="132748"/>
                    </a:cubicBezTo>
                    <a:lnTo>
                      <a:pt x="238867" y="135129"/>
                    </a:lnTo>
                    <a:lnTo>
                      <a:pt x="217435" y="155523"/>
                    </a:lnTo>
                    <a:lnTo>
                      <a:pt x="77765" y="155523"/>
                    </a:lnTo>
                    <a:close/>
                  </a:path>
                </a:pathLst>
              </a:custGeom>
              <a:solidFill>
                <a:srgbClr val="B8B6B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E1D246A-2A15-435C-A6B1-CB60C53A0D2C}"/>
                  </a:ext>
                </a:extLst>
              </p:cNvPr>
              <p:cNvGrpSpPr/>
              <p:nvPr/>
            </p:nvGrpSpPr>
            <p:grpSpPr>
              <a:xfrm>
                <a:off x="4689467" y="4533951"/>
                <a:ext cx="178382" cy="238867"/>
                <a:chOff x="4689467" y="4533951"/>
                <a:chExt cx="178382" cy="238867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A8C17EC-D715-42AC-B528-18B4E6F3BF72}"/>
                    </a:ext>
                  </a:extLst>
                </p:cNvPr>
                <p:cNvSpPr/>
                <p:nvPr/>
              </p:nvSpPr>
              <p:spPr>
                <a:xfrm>
                  <a:off x="4822130" y="4661860"/>
                  <a:ext cx="4571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lowchart: Sequential Access Storage 55">
                  <a:extLst>
                    <a:ext uri="{FF2B5EF4-FFF2-40B4-BE49-F238E27FC236}">
                      <a16:creationId xmlns:a16="http://schemas.microsoft.com/office/drawing/2014/main" id="{CEA140C2-ED7A-424A-B3FB-9F0A81026FEF}"/>
                    </a:ext>
                  </a:extLst>
                </p:cNvPr>
                <p:cNvSpPr/>
                <p:nvPr/>
              </p:nvSpPr>
              <p:spPr>
                <a:xfrm rot="16200000" flipH="1">
                  <a:off x="4647795" y="4575623"/>
                  <a:ext cx="238867" cy="155523"/>
                </a:xfrm>
                <a:custGeom>
                  <a:avLst/>
                  <a:gdLst>
                    <a:gd name="connsiteX0" fmla="*/ 77758 w 155516"/>
                    <a:gd name="connsiteY0" fmla="*/ 155516 h 155516"/>
                    <a:gd name="connsiteX1" fmla="*/ 1494 w 155516"/>
                    <a:gd name="connsiteY1" fmla="*/ 92928 h 155516"/>
                    <a:gd name="connsiteX2" fmla="*/ 48001 w 155516"/>
                    <a:gd name="connsiteY2" fmla="*/ 5919 h 155516"/>
                    <a:gd name="connsiteX3" fmla="*/ 142411 w 155516"/>
                    <a:gd name="connsiteY3" fmla="*/ 34558 h 155516"/>
                    <a:gd name="connsiteX4" fmla="*/ 132741 w 155516"/>
                    <a:gd name="connsiteY4" fmla="*/ 132741 h 155516"/>
                    <a:gd name="connsiteX5" fmla="*/ 155516 w 155516"/>
                    <a:gd name="connsiteY5" fmla="*/ 132741 h 155516"/>
                    <a:gd name="connsiteX6" fmla="*/ 155516 w 155516"/>
                    <a:gd name="connsiteY6" fmla="*/ 155516 h 155516"/>
                    <a:gd name="connsiteX7" fmla="*/ 77758 w 155516"/>
                    <a:gd name="connsiteY7" fmla="*/ 155516 h 155516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155523 w 238867"/>
                    <a:gd name="connsiteY6" fmla="*/ 155523 h 155523"/>
                    <a:gd name="connsiteX7" fmla="*/ 77765 w 238867"/>
                    <a:gd name="connsiteY7" fmla="*/ 155523 h 155523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217435 w 238867"/>
                    <a:gd name="connsiteY6" fmla="*/ 155523 h 155523"/>
                    <a:gd name="connsiteX7" fmla="*/ 77765 w 238867"/>
                    <a:gd name="connsiteY7" fmla="*/ 155523 h 155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867" h="155523">
                      <a:moveTo>
                        <a:pt x="77765" y="155523"/>
                      </a:moveTo>
                      <a:cubicBezTo>
                        <a:pt x="40669" y="155523"/>
                        <a:pt x="8738" y="129318"/>
                        <a:pt x="1501" y="92935"/>
                      </a:cubicBezTo>
                      <a:cubicBezTo>
                        <a:pt x="-5736" y="56551"/>
                        <a:pt x="13736" y="20122"/>
                        <a:pt x="48008" y="5926"/>
                      </a:cubicBezTo>
                      <a:cubicBezTo>
                        <a:pt x="82281" y="-8270"/>
                        <a:pt x="121808" y="3721"/>
                        <a:pt x="142418" y="34565"/>
                      </a:cubicBezTo>
                      <a:cubicBezTo>
                        <a:pt x="163028" y="65409"/>
                        <a:pt x="158979" y="106517"/>
                        <a:pt x="132748" y="132748"/>
                      </a:cubicBezTo>
                      <a:lnTo>
                        <a:pt x="238867" y="135129"/>
                      </a:lnTo>
                      <a:lnTo>
                        <a:pt x="217435" y="155523"/>
                      </a:lnTo>
                      <a:lnTo>
                        <a:pt x="77765" y="1555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00C79-4DA2-421D-A11F-1F00BBC3E6EF}"/>
              </a:ext>
            </a:extLst>
          </p:cNvPr>
          <p:cNvGrpSpPr/>
          <p:nvPr/>
        </p:nvGrpSpPr>
        <p:grpSpPr>
          <a:xfrm>
            <a:off x="5584380" y="3331399"/>
            <a:ext cx="892180" cy="809626"/>
            <a:chOff x="5584380" y="3331399"/>
            <a:chExt cx="892180" cy="80962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F9AD57-397B-4EC6-A3C5-9CF4E90F7842}"/>
                </a:ext>
              </a:extLst>
            </p:cNvPr>
            <p:cNvSpPr/>
            <p:nvPr/>
          </p:nvSpPr>
          <p:spPr>
            <a:xfrm rot="10800000" flipH="1">
              <a:off x="5584380" y="3714782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C6D282C-B799-44ED-8FCB-3D5B4EA2281D}"/>
                </a:ext>
              </a:extLst>
            </p:cNvPr>
            <p:cNvSpPr/>
            <p:nvPr/>
          </p:nvSpPr>
          <p:spPr>
            <a:xfrm flipH="1">
              <a:off x="5816160" y="3331400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324117-30A0-4DCC-8F07-67FDDFBBA3DA}"/>
                </a:ext>
              </a:extLst>
            </p:cNvPr>
            <p:cNvSpPr/>
            <p:nvPr/>
          </p:nvSpPr>
          <p:spPr>
            <a:xfrm flipH="1">
              <a:off x="5831245" y="3331399"/>
              <a:ext cx="451640" cy="271431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DA5FD07-6E3C-4C6D-BF1E-8B5D68387AD8}"/>
                </a:ext>
              </a:extLst>
            </p:cNvPr>
            <p:cNvSpPr/>
            <p:nvPr/>
          </p:nvSpPr>
          <p:spPr>
            <a:xfrm rot="21332072">
              <a:off x="6264332" y="3458426"/>
              <a:ext cx="169738" cy="290533"/>
            </a:xfrm>
            <a:custGeom>
              <a:avLst/>
              <a:gdLst>
                <a:gd name="connsiteX0" fmla="*/ 289 w 169738"/>
                <a:gd name="connsiteY0" fmla="*/ 47933 h 290533"/>
                <a:gd name="connsiteX1" fmla="*/ 33627 w 169738"/>
                <a:gd name="connsiteY1" fmla="*/ 97939 h 290533"/>
                <a:gd name="connsiteX2" fmla="*/ 45533 w 169738"/>
                <a:gd name="connsiteY2" fmla="*/ 197951 h 290533"/>
                <a:gd name="connsiteX3" fmla="*/ 38389 w 169738"/>
                <a:gd name="connsiteY3" fmla="*/ 271770 h 290533"/>
                <a:gd name="connsiteX4" fmla="*/ 74108 w 169738"/>
                <a:gd name="connsiteY4" fmla="*/ 286058 h 290533"/>
                <a:gd name="connsiteX5" fmla="*/ 86014 w 169738"/>
                <a:gd name="connsiteY5" fmla="*/ 236051 h 290533"/>
                <a:gd name="connsiteX6" fmla="*/ 107446 w 169738"/>
                <a:gd name="connsiteY6" fmla="*/ 283676 h 290533"/>
                <a:gd name="connsiteX7" fmla="*/ 166977 w 169738"/>
                <a:gd name="connsiteY7" fmla="*/ 281295 h 290533"/>
                <a:gd name="connsiteX8" fmla="*/ 157452 w 169738"/>
                <a:gd name="connsiteY8" fmla="*/ 200333 h 290533"/>
                <a:gd name="connsiteX9" fmla="*/ 136021 w 169738"/>
                <a:gd name="connsiteY9" fmla="*/ 102701 h 290533"/>
                <a:gd name="connsiteX10" fmla="*/ 86014 w 169738"/>
                <a:gd name="connsiteY10" fmla="*/ 31264 h 290533"/>
                <a:gd name="connsiteX11" fmla="*/ 21721 w 169738"/>
                <a:gd name="connsiteY11" fmla="*/ 308 h 290533"/>
                <a:gd name="connsiteX12" fmla="*/ 289 w 169738"/>
                <a:gd name="connsiteY12" fmla="*/ 47933 h 29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738" h="290533">
                  <a:moveTo>
                    <a:pt x="289" y="47933"/>
                  </a:moveTo>
                  <a:cubicBezTo>
                    <a:pt x="2273" y="64205"/>
                    <a:pt x="26086" y="72936"/>
                    <a:pt x="33627" y="97939"/>
                  </a:cubicBezTo>
                  <a:cubicBezTo>
                    <a:pt x="41168" y="122942"/>
                    <a:pt x="44739" y="168979"/>
                    <a:pt x="45533" y="197951"/>
                  </a:cubicBezTo>
                  <a:cubicBezTo>
                    <a:pt x="46327" y="226923"/>
                    <a:pt x="33627" y="257086"/>
                    <a:pt x="38389" y="271770"/>
                  </a:cubicBezTo>
                  <a:cubicBezTo>
                    <a:pt x="43151" y="286454"/>
                    <a:pt x="66171" y="292011"/>
                    <a:pt x="74108" y="286058"/>
                  </a:cubicBezTo>
                  <a:cubicBezTo>
                    <a:pt x="82045" y="280105"/>
                    <a:pt x="80458" y="236448"/>
                    <a:pt x="86014" y="236051"/>
                  </a:cubicBezTo>
                  <a:cubicBezTo>
                    <a:pt x="91570" y="235654"/>
                    <a:pt x="93952" y="276135"/>
                    <a:pt x="107446" y="283676"/>
                  </a:cubicBezTo>
                  <a:cubicBezTo>
                    <a:pt x="120940" y="291217"/>
                    <a:pt x="158643" y="295185"/>
                    <a:pt x="166977" y="281295"/>
                  </a:cubicBezTo>
                  <a:cubicBezTo>
                    <a:pt x="175311" y="267405"/>
                    <a:pt x="162611" y="230099"/>
                    <a:pt x="157452" y="200333"/>
                  </a:cubicBezTo>
                  <a:cubicBezTo>
                    <a:pt x="152293" y="170567"/>
                    <a:pt x="147927" y="130879"/>
                    <a:pt x="136021" y="102701"/>
                  </a:cubicBezTo>
                  <a:cubicBezTo>
                    <a:pt x="124115" y="74523"/>
                    <a:pt x="105064" y="48329"/>
                    <a:pt x="86014" y="31264"/>
                  </a:cubicBezTo>
                  <a:cubicBezTo>
                    <a:pt x="66964" y="14199"/>
                    <a:pt x="36802" y="4277"/>
                    <a:pt x="21721" y="308"/>
                  </a:cubicBezTo>
                  <a:cubicBezTo>
                    <a:pt x="6640" y="-3661"/>
                    <a:pt x="-1695" y="31661"/>
                    <a:pt x="289" y="479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6797B0B-E5C5-406F-9A6A-1A32CA5F07C9}"/>
              </a:ext>
            </a:extLst>
          </p:cNvPr>
          <p:cNvGrpSpPr/>
          <p:nvPr/>
        </p:nvGrpSpPr>
        <p:grpSpPr>
          <a:xfrm>
            <a:off x="6476560" y="4245766"/>
            <a:ext cx="491459" cy="471429"/>
            <a:chOff x="6476560" y="4276783"/>
            <a:chExt cx="491459" cy="471429"/>
          </a:xfrm>
        </p:grpSpPr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56E2FAD1-4C0E-4872-BE8B-E38B8BB25537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7BE0E0FD-359D-4922-9A16-AF9C694BCFD6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412CFC24-B600-4C67-9B63-709A9DD570E5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CF0DD2-8168-4F47-94FE-3D8A3091BCAD}"/>
              </a:ext>
            </a:extLst>
          </p:cNvPr>
          <p:cNvGrpSpPr/>
          <p:nvPr/>
        </p:nvGrpSpPr>
        <p:grpSpPr>
          <a:xfrm>
            <a:off x="5780089" y="3866063"/>
            <a:ext cx="491459" cy="471429"/>
            <a:chOff x="6476560" y="4276783"/>
            <a:chExt cx="491459" cy="471429"/>
          </a:xfrm>
        </p:grpSpPr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AD30944A-D21F-41BD-83CE-37358AEAAFEC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3BC359A1-3773-4B24-AF8C-FD52F34D6B32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CE58E68-4354-4200-B558-9490C73C3FCA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Cube 91">
            <a:extLst>
              <a:ext uri="{FF2B5EF4-FFF2-40B4-BE49-F238E27FC236}">
                <a16:creationId xmlns:a16="http://schemas.microsoft.com/office/drawing/2014/main" id="{D84C5DC6-4D5C-4B14-B0BE-9B5782156C2A}"/>
              </a:ext>
            </a:extLst>
          </p:cNvPr>
          <p:cNvSpPr/>
          <p:nvPr/>
        </p:nvSpPr>
        <p:spPr>
          <a:xfrm>
            <a:off x="6384458" y="2726527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59DFCF5C-D6BC-4BA0-89BE-7572BCA8A669}"/>
              </a:ext>
            </a:extLst>
          </p:cNvPr>
          <p:cNvSpPr/>
          <p:nvPr/>
        </p:nvSpPr>
        <p:spPr>
          <a:xfrm>
            <a:off x="6043989" y="2736104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B0FE37DD-69B5-4A96-A5F1-9A0D077FAAD7}"/>
              </a:ext>
            </a:extLst>
          </p:cNvPr>
          <p:cNvSpPr/>
          <p:nvPr/>
        </p:nvSpPr>
        <p:spPr>
          <a:xfrm>
            <a:off x="6702779" y="2419346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E7321BB6-B3D8-4918-BF17-52EDC73EB1B2}"/>
              </a:ext>
            </a:extLst>
          </p:cNvPr>
          <p:cNvSpPr/>
          <p:nvPr/>
        </p:nvSpPr>
        <p:spPr>
          <a:xfrm>
            <a:off x="6384458" y="2424060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C423248-CF86-4922-B36F-15B0F0F8C9BB}"/>
              </a:ext>
            </a:extLst>
          </p:cNvPr>
          <p:cNvSpPr/>
          <p:nvPr/>
        </p:nvSpPr>
        <p:spPr>
          <a:xfrm>
            <a:off x="6035161" y="2434230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BAF4306-E02E-426D-A9A2-4610D42E131F}"/>
              </a:ext>
            </a:extLst>
          </p:cNvPr>
          <p:cNvSpPr/>
          <p:nvPr/>
        </p:nvSpPr>
        <p:spPr>
          <a:xfrm>
            <a:off x="6702779" y="2093857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92FF6D43-77BD-4297-A475-626C56A5595B}"/>
              </a:ext>
            </a:extLst>
          </p:cNvPr>
          <p:cNvSpPr/>
          <p:nvPr/>
        </p:nvSpPr>
        <p:spPr>
          <a:xfrm>
            <a:off x="6384458" y="2098571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D8207584-C424-4601-A87E-066290AE77E5}"/>
              </a:ext>
            </a:extLst>
          </p:cNvPr>
          <p:cNvSpPr/>
          <p:nvPr/>
        </p:nvSpPr>
        <p:spPr>
          <a:xfrm>
            <a:off x="6035161" y="2108741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B981C14E-2D93-4AD5-B208-3D11955D08B0}"/>
              </a:ext>
            </a:extLst>
          </p:cNvPr>
          <p:cNvSpPr/>
          <p:nvPr/>
        </p:nvSpPr>
        <p:spPr>
          <a:xfrm flipH="1">
            <a:off x="5239152" y="2736104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Dashboard</a:t>
            </a:r>
            <a:endParaRPr lang="en-US" sz="900" dirty="0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BA841EC-8BCA-4021-9D36-7CCC99A9F1FC}"/>
              </a:ext>
            </a:extLst>
          </p:cNvPr>
          <p:cNvSpPr/>
          <p:nvPr/>
        </p:nvSpPr>
        <p:spPr>
          <a:xfrm flipH="1">
            <a:off x="5221499" y="2424059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Login Page</a:t>
            </a:r>
            <a:endParaRPr lang="en-US" sz="1050" dirty="0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6796230-E110-4024-BF7C-9314F48F8022}"/>
              </a:ext>
            </a:extLst>
          </p:cNvPr>
          <p:cNvSpPr/>
          <p:nvPr/>
        </p:nvSpPr>
        <p:spPr>
          <a:xfrm flipH="1">
            <a:off x="5221498" y="2108741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Homepage</a:t>
            </a:r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CA681815-7700-4963-AFEE-7A1EA6ACA807}"/>
              </a:ext>
            </a:extLst>
          </p:cNvPr>
          <p:cNvSpPr/>
          <p:nvPr/>
        </p:nvSpPr>
        <p:spPr>
          <a:xfrm flipH="1">
            <a:off x="5912709" y="2026444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F06419B0-76D4-4713-8467-A4CC6E594A13}"/>
              </a:ext>
            </a:extLst>
          </p:cNvPr>
          <p:cNvSpPr/>
          <p:nvPr/>
        </p:nvSpPr>
        <p:spPr>
          <a:xfrm flipH="1">
            <a:off x="6272178" y="2024664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A72B3FE-78B9-49F2-A8DC-1963330832B0}"/>
              </a:ext>
            </a:extLst>
          </p:cNvPr>
          <p:cNvSpPr/>
          <p:nvPr/>
        </p:nvSpPr>
        <p:spPr>
          <a:xfrm flipH="1">
            <a:off x="6609180" y="2024663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94463B12-184C-4297-B3EE-1C0561500C69}"/>
              </a:ext>
            </a:extLst>
          </p:cNvPr>
          <p:cNvSpPr/>
          <p:nvPr/>
        </p:nvSpPr>
        <p:spPr>
          <a:xfrm rot="5400000" flipH="1">
            <a:off x="6061504" y="1470900"/>
            <a:ext cx="68991" cy="176574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F5DAE91F-396E-4E83-ADB2-C4742CD4E0CC}"/>
              </a:ext>
            </a:extLst>
          </p:cNvPr>
          <p:cNvSpPr/>
          <p:nvPr/>
        </p:nvSpPr>
        <p:spPr>
          <a:xfrm rot="5400000" flipH="1">
            <a:off x="6039607" y="1778023"/>
            <a:ext cx="68991" cy="1776752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C089594-E2F5-49CB-9251-6704D40CA7F0}"/>
              </a:ext>
            </a:extLst>
          </p:cNvPr>
          <p:cNvGrpSpPr/>
          <p:nvPr/>
        </p:nvGrpSpPr>
        <p:grpSpPr>
          <a:xfrm>
            <a:off x="8198644" y="2117366"/>
            <a:ext cx="749904" cy="724989"/>
            <a:chOff x="8198644" y="2117366"/>
            <a:chExt cx="749904" cy="72498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0077E02-5623-4C97-AEDA-6D3AD4114043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8FD52FC5-DEC7-4F0E-80F5-1F3DA390B94D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Theme</a:t>
              </a:r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8896D2C3-C4CF-45CB-BCF9-AE785118A41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2DEFDC41-1943-4A9E-9D2C-35E1BFA052A4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007F29F7-4DB2-49D5-BD07-17D886C553ED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B3FFF11-933B-4C79-9B7C-04E47E3E61BE}"/>
              </a:ext>
            </a:extLst>
          </p:cNvPr>
          <p:cNvGrpSpPr/>
          <p:nvPr/>
        </p:nvGrpSpPr>
        <p:grpSpPr>
          <a:xfrm>
            <a:off x="8138087" y="2944667"/>
            <a:ext cx="749904" cy="724989"/>
            <a:chOff x="8198644" y="2117366"/>
            <a:chExt cx="749904" cy="724989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C38796-2FBE-4A08-A4EE-EF65E0A232CC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0772E6AC-BA90-4ED7-A1AB-C203368ACD6C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Layout</a:t>
              </a:r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200882C2-8ACD-4F4B-A304-DC6AD65044E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9F568D57-4C30-469D-9C27-0626385C9AD2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171C5654-7DDA-4539-AA64-1E6C4E15363B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2E7DAA2-03B4-48A7-A432-449FC9BA427B}"/>
              </a:ext>
            </a:extLst>
          </p:cNvPr>
          <p:cNvGrpSpPr/>
          <p:nvPr/>
        </p:nvGrpSpPr>
        <p:grpSpPr>
          <a:xfrm>
            <a:off x="6671756" y="5115425"/>
            <a:ext cx="569119" cy="530761"/>
            <a:chOff x="6671756" y="5115425"/>
            <a:chExt cx="569119" cy="530761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0C167EE-B44E-4437-91F2-8F728964794C}"/>
                </a:ext>
              </a:extLst>
            </p:cNvPr>
            <p:cNvSpPr/>
            <p:nvPr/>
          </p:nvSpPr>
          <p:spPr>
            <a:xfrm>
              <a:off x="6671756" y="5162792"/>
              <a:ext cx="569119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35782 w 545720"/>
                <a:gd name="connsiteY26" fmla="*/ 29051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464344 w 545720"/>
                <a:gd name="connsiteY26" fmla="*/ 247650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88169"/>
                <a:gd name="connsiteY0" fmla="*/ 216694 h 483394"/>
                <a:gd name="connsiteX1" fmla="*/ 416719 w 588169"/>
                <a:gd name="connsiteY1" fmla="*/ 157163 h 483394"/>
                <a:gd name="connsiteX2" fmla="*/ 419100 w 588169"/>
                <a:gd name="connsiteY2" fmla="*/ 102394 h 483394"/>
                <a:gd name="connsiteX3" fmla="*/ 359569 w 588169"/>
                <a:gd name="connsiteY3" fmla="*/ 54769 h 483394"/>
                <a:gd name="connsiteX4" fmla="*/ 333375 w 588169"/>
                <a:gd name="connsiteY4" fmla="*/ 80963 h 483394"/>
                <a:gd name="connsiteX5" fmla="*/ 252413 w 588169"/>
                <a:gd name="connsiteY5" fmla="*/ 57150 h 483394"/>
                <a:gd name="connsiteX6" fmla="*/ 214313 w 588169"/>
                <a:gd name="connsiteY6" fmla="*/ 0 h 483394"/>
                <a:gd name="connsiteX7" fmla="*/ 142875 w 588169"/>
                <a:gd name="connsiteY7" fmla="*/ 7144 h 483394"/>
                <a:gd name="connsiteX8" fmla="*/ 152400 w 588169"/>
                <a:gd name="connsiteY8" fmla="*/ 50006 h 483394"/>
                <a:gd name="connsiteX9" fmla="*/ 102394 w 588169"/>
                <a:gd name="connsiteY9" fmla="*/ 83344 h 483394"/>
                <a:gd name="connsiteX10" fmla="*/ 28575 w 588169"/>
                <a:gd name="connsiteY10" fmla="*/ 64294 h 483394"/>
                <a:gd name="connsiteX11" fmla="*/ 0 w 588169"/>
                <a:gd name="connsiteY11" fmla="*/ 114300 h 483394"/>
                <a:gd name="connsiteX12" fmla="*/ 59532 w 588169"/>
                <a:gd name="connsiteY12" fmla="*/ 161925 h 483394"/>
                <a:gd name="connsiteX13" fmla="*/ 69057 w 588169"/>
                <a:gd name="connsiteY13" fmla="*/ 228600 h 483394"/>
                <a:gd name="connsiteX14" fmla="*/ 30957 w 588169"/>
                <a:gd name="connsiteY14" fmla="*/ 261938 h 483394"/>
                <a:gd name="connsiteX15" fmla="*/ 71438 w 588169"/>
                <a:gd name="connsiteY15" fmla="*/ 338138 h 483394"/>
                <a:gd name="connsiteX16" fmla="*/ 154782 w 588169"/>
                <a:gd name="connsiteY16" fmla="*/ 342900 h 483394"/>
                <a:gd name="connsiteX17" fmla="*/ 223838 w 588169"/>
                <a:gd name="connsiteY17" fmla="*/ 395288 h 483394"/>
                <a:gd name="connsiteX18" fmla="*/ 235744 w 588169"/>
                <a:gd name="connsiteY18" fmla="*/ 457200 h 483394"/>
                <a:gd name="connsiteX19" fmla="*/ 330994 w 588169"/>
                <a:gd name="connsiteY19" fmla="*/ 483394 h 483394"/>
                <a:gd name="connsiteX20" fmla="*/ 366714 w 588169"/>
                <a:gd name="connsiteY20" fmla="*/ 440531 h 483394"/>
                <a:gd name="connsiteX21" fmla="*/ 359569 w 588169"/>
                <a:gd name="connsiteY21" fmla="*/ 411957 h 483394"/>
                <a:gd name="connsiteX22" fmla="*/ 476250 w 588169"/>
                <a:gd name="connsiteY22" fmla="*/ 457200 h 483394"/>
                <a:gd name="connsiteX23" fmla="*/ 521494 w 588169"/>
                <a:gd name="connsiteY23" fmla="*/ 423863 h 483394"/>
                <a:gd name="connsiteX24" fmla="*/ 545307 w 588169"/>
                <a:gd name="connsiteY24" fmla="*/ 366712 h 483394"/>
                <a:gd name="connsiteX25" fmla="*/ 488157 w 588169"/>
                <a:gd name="connsiteY25" fmla="*/ 295275 h 483394"/>
                <a:gd name="connsiteX26" fmla="*/ 588169 w 588169"/>
                <a:gd name="connsiteY26" fmla="*/ 233362 h 483394"/>
                <a:gd name="connsiteX27" fmla="*/ 528638 w 588169"/>
                <a:gd name="connsiteY27" fmla="*/ 230981 h 483394"/>
                <a:gd name="connsiteX28" fmla="*/ 469107 w 588169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45306 w 545720"/>
                <a:gd name="connsiteY26" fmla="*/ 23574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52450"/>
                <a:gd name="connsiteY0" fmla="*/ 216694 h 483394"/>
                <a:gd name="connsiteX1" fmla="*/ 416719 w 552450"/>
                <a:gd name="connsiteY1" fmla="*/ 157163 h 483394"/>
                <a:gd name="connsiteX2" fmla="*/ 419100 w 552450"/>
                <a:gd name="connsiteY2" fmla="*/ 102394 h 483394"/>
                <a:gd name="connsiteX3" fmla="*/ 359569 w 552450"/>
                <a:gd name="connsiteY3" fmla="*/ 54769 h 483394"/>
                <a:gd name="connsiteX4" fmla="*/ 333375 w 552450"/>
                <a:gd name="connsiteY4" fmla="*/ 80963 h 483394"/>
                <a:gd name="connsiteX5" fmla="*/ 252413 w 552450"/>
                <a:gd name="connsiteY5" fmla="*/ 57150 h 483394"/>
                <a:gd name="connsiteX6" fmla="*/ 214313 w 552450"/>
                <a:gd name="connsiteY6" fmla="*/ 0 h 483394"/>
                <a:gd name="connsiteX7" fmla="*/ 142875 w 552450"/>
                <a:gd name="connsiteY7" fmla="*/ 7144 h 483394"/>
                <a:gd name="connsiteX8" fmla="*/ 152400 w 552450"/>
                <a:gd name="connsiteY8" fmla="*/ 50006 h 483394"/>
                <a:gd name="connsiteX9" fmla="*/ 102394 w 552450"/>
                <a:gd name="connsiteY9" fmla="*/ 83344 h 483394"/>
                <a:gd name="connsiteX10" fmla="*/ 28575 w 552450"/>
                <a:gd name="connsiteY10" fmla="*/ 64294 h 483394"/>
                <a:gd name="connsiteX11" fmla="*/ 0 w 552450"/>
                <a:gd name="connsiteY11" fmla="*/ 114300 h 483394"/>
                <a:gd name="connsiteX12" fmla="*/ 59532 w 552450"/>
                <a:gd name="connsiteY12" fmla="*/ 161925 h 483394"/>
                <a:gd name="connsiteX13" fmla="*/ 69057 w 552450"/>
                <a:gd name="connsiteY13" fmla="*/ 228600 h 483394"/>
                <a:gd name="connsiteX14" fmla="*/ 30957 w 552450"/>
                <a:gd name="connsiteY14" fmla="*/ 261938 h 483394"/>
                <a:gd name="connsiteX15" fmla="*/ 71438 w 552450"/>
                <a:gd name="connsiteY15" fmla="*/ 338138 h 483394"/>
                <a:gd name="connsiteX16" fmla="*/ 154782 w 552450"/>
                <a:gd name="connsiteY16" fmla="*/ 342900 h 483394"/>
                <a:gd name="connsiteX17" fmla="*/ 223838 w 552450"/>
                <a:gd name="connsiteY17" fmla="*/ 395288 h 483394"/>
                <a:gd name="connsiteX18" fmla="*/ 235744 w 552450"/>
                <a:gd name="connsiteY18" fmla="*/ 457200 h 483394"/>
                <a:gd name="connsiteX19" fmla="*/ 330994 w 552450"/>
                <a:gd name="connsiteY19" fmla="*/ 483394 h 483394"/>
                <a:gd name="connsiteX20" fmla="*/ 366714 w 552450"/>
                <a:gd name="connsiteY20" fmla="*/ 440531 h 483394"/>
                <a:gd name="connsiteX21" fmla="*/ 359569 w 552450"/>
                <a:gd name="connsiteY21" fmla="*/ 411957 h 483394"/>
                <a:gd name="connsiteX22" fmla="*/ 476250 w 552450"/>
                <a:gd name="connsiteY22" fmla="*/ 457200 h 483394"/>
                <a:gd name="connsiteX23" fmla="*/ 521494 w 552450"/>
                <a:gd name="connsiteY23" fmla="*/ 423863 h 483394"/>
                <a:gd name="connsiteX24" fmla="*/ 545307 w 552450"/>
                <a:gd name="connsiteY24" fmla="*/ 366712 h 483394"/>
                <a:gd name="connsiteX25" fmla="*/ 488157 w 552450"/>
                <a:gd name="connsiteY25" fmla="*/ 295275 h 483394"/>
                <a:gd name="connsiteX26" fmla="*/ 552450 w 552450"/>
                <a:gd name="connsiteY26" fmla="*/ 280986 h 483394"/>
                <a:gd name="connsiteX27" fmla="*/ 528638 w 552450"/>
                <a:gd name="connsiteY27" fmla="*/ 230981 h 483394"/>
                <a:gd name="connsiteX28" fmla="*/ 469107 w 552450"/>
                <a:gd name="connsiteY28" fmla="*/ 216694 h 483394"/>
                <a:gd name="connsiteX0" fmla="*/ 469107 w 569119"/>
                <a:gd name="connsiteY0" fmla="*/ 216694 h 483394"/>
                <a:gd name="connsiteX1" fmla="*/ 416719 w 569119"/>
                <a:gd name="connsiteY1" fmla="*/ 157163 h 483394"/>
                <a:gd name="connsiteX2" fmla="*/ 419100 w 569119"/>
                <a:gd name="connsiteY2" fmla="*/ 102394 h 483394"/>
                <a:gd name="connsiteX3" fmla="*/ 359569 w 569119"/>
                <a:gd name="connsiteY3" fmla="*/ 54769 h 483394"/>
                <a:gd name="connsiteX4" fmla="*/ 333375 w 569119"/>
                <a:gd name="connsiteY4" fmla="*/ 80963 h 483394"/>
                <a:gd name="connsiteX5" fmla="*/ 252413 w 569119"/>
                <a:gd name="connsiteY5" fmla="*/ 57150 h 483394"/>
                <a:gd name="connsiteX6" fmla="*/ 214313 w 569119"/>
                <a:gd name="connsiteY6" fmla="*/ 0 h 483394"/>
                <a:gd name="connsiteX7" fmla="*/ 142875 w 569119"/>
                <a:gd name="connsiteY7" fmla="*/ 7144 h 483394"/>
                <a:gd name="connsiteX8" fmla="*/ 152400 w 569119"/>
                <a:gd name="connsiteY8" fmla="*/ 50006 h 483394"/>
                <a:gd name="connsiteX9" fmla="*/ 102394 w 569119"/>
                <a:gd name="connsiteY9" fmla="*/ 83344 h 483394"/>
                <a:gd name="connsiteX10" fmla="*/ 28575 w 569119"/>
                <a:gd name="connsiteY10" fmla="*/ 64294 h 483394"/>
                <a:gd name="connsiteX11" fmla="*/ 0 w 569119"/>
                <a:gd name="connsiteY11" fmla="*/ 114300 h 483394"/>
                <a:gd name="connsiteX12" fmla="*/ 59532 w 569119"/>
                <a:gd name="connsiteY12" fmla="*/ 161925 h 483394"/>
                <a:gd name="connsiteX13" fmla="*/ 69057 w 569119"/>
                <a:gd name="connsiteY13" fmla="*/ 228600 h 483394"/>
                <a:gd name="connsiteX14" fmla="*/ 30957 w 569119"/>
                <a:gd name="connsiteY14" fmla="*/ 261938 h 483394"/>
                <a:gd name="connsiteX15" fmla="*/ 71438 w 569119"/>
                <a:gd name="connsiteY15" fmla="*/ 338138 h 483394"/>
                <a:gd name="connsiteX16" fmla="*/ 154782 w 569119"/>
                <a:gd name="connsiteY16" fmla="*/ 342900 h 483394"/>
                <a:gd name="connsiteX17" fmla="*/ 223838 w 569119"/>
                <a:gd name="connsiteY17" fmla="*/ 395288 h 483394"/>
                <a:gd name="connsiteX18" fmla="*/ 235744 w 569119"/>
                <a:gd name="connsiteY18" fmla="*/ 457200 h 483394"/>
                <a:gd name="connsiteX19" fmla="*/ 330994 w 569119"/>
                <a:gd name="connsiteY19" fmla="*/ 483394 h 483394"/>
                <a:gd name="connsiteX20" fmla="*/ 366714 w 569119"/>
                <a:gd name="connsiteY20" fmla="*/ 440531 h 483394"/>
                <a:gd name="connsiteX21" fmla="*/ 359569 w 569119"/>
                <a:gd name="connsiteY21" fmla="*/ 411957 h 483394"/>
                <a:gd name="connsiteX22" fmla="*/ 476250 w 569119"/>
                <a:gd name="connsiteY22" fmla="*/ 457200 h 483394"/>
                <a:gd name="connsiteX23" fmla="*/ 521494 w 569119"/>
                <a:gd name="connsiteY23" fmla="*/ 423863 h 483394"/>
                <a:gd name="connsiteX24" fmla="*/ 545307 w 569119"/>
                <a:gd name="connsiteY24" fmla="*/ 366712 h 483394"/>
                <a:gd name="connsiteX25" fmla="*/ 488157 w 569119"/>
                <a:gd name="connsiteY25" fmla="*/ 295275 h 483394"/>
                <a:gd name="connsiteX26" fmla="*/ 552450 w 569119"/>
                <a:gd name="connsiteY26" fmla="*/ 280986 h 483394"/>
                <a:gd name="connsiteX27" fmla="*/ 569119 w 569119"/>
                <a:gd name="connsiteY27" fmla="*/ 226219 h 483394"/>
                <a:gd name="connsiteX28" fmla="*/ 469107 w 569119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69119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cubicBezTo>
                    <a:pt x="417513" y="138907"/>
                    <a:pt x="418306" y="120650"/>
                    <a:pt x="419100" y="102394"/>
                  </a:cubicBez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66714" y="440531"/>
                  </a:lnTo>
                  <a:lnTo>
                    <a:pt x="359569" y="411957"/>
                  </a:lnTo>
                  <a:cubicBezTo>
                    <a:pt x="396082" y="405606"/>
                    <a:pt x="437356" y="442119"/>
                    <a:pt x="476250" y="457200"/>
                  </a:cubicBezTo>
                  <a:lnTo>
                    <a:pt x="521494" y="423863"/>
                  </a:lnTo>
                  <a:cubicBezTo>
                    <a:pt x="511969" y="403225"/>
                    <a:pt x="550069" y="388143"/>
                    <a:pt x="545307" y="366712"/>
                  </a:cubicBezTo>
                  <a:lnTo>
                    <a:pt x="488157" y="295275"/>
                  </a:lnTo>
                  <a:lnTo>
                    <a:pt x="552450" y="280986"/>
                  </a:lnTo>
                  <a:lnTo>
                    <a:pt x="569119" y="226219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583A14F-CABA-4CAC-A2B3-E069DC38C9B3}"/>
                </a:ext>
              </a:extLst>
            </p:cNvPr>
            <p:cNvSpPr/>
            <p:nvPr/>
          </p:nvSpPr>
          <p:spPr>
            <a:xfrm>
              <a:off x="6702779" y="5115425"/>
              <a:ext cx="535782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5782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lnTo>
                    <a:pt x="419100" y="102394"/>
                  </a:ln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45282" y="431006"/>
                  </a:lnTo>
                  <a:lnTo>
                    <a:pt x="419100" y="426244"/>
                  </a:lnTo>
                  <a:lnTo>
                    <a:pt x="476250" y="457200"/>
                  </a:lnTo>
                  <a:lnTo>
                    <a:pt x="521494" y="423863"/>
                  </a:lnTo>
                  <a:cubicBezTo>
                    <a:pt x="511969" y="403225"/>
                    <a:pt x="497681" y="383381"/>
                    <a:pt x="492919" y="361950"/>
                  </a:cubicBezTo>
                  <a:lnTo>
                    <a:pt x="488157" y="295275"/>
                  </a:lnTo>
                  <a:lnTo>
                    <a:pt x="535782" y="290513"/>
                  </a:lnTo>
                  <a:lnTo>
                    <a:pt x="528638" y="230981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6FD6617-116B-4768-88AF-9765DF6BB48D}"/>
                </a:ext>
              </a:extLst>
            </p:cNvPr>
            <p:cNvSpPr/>
            <p:nvPr/>
          </p:nvSpPr>
          <p:spPr>
            <a:xfrm rot="2523178">
              <a:off x="6913071" y="5267536"/>
              <a:ext cx="213058" cy="116433"/>
            </a:xfrm>
            <a:custGeom>
              <a:avLst/>
              <a:gdLst>
                <a:gd name="connsiteX0" fmla="*/ 31202 w 213058"/>
                <a:gd name="connsiteY0" fmla="*/ 24057 h 116433"/>
                <a:gd name="connsiteX1" fmla="*/ 106529 w 213058"/>
                <a:gd name="connsiteY1" fmla="*/ 0 h 116433"/>
                <a:gd name="connsiteX2" fmla="*/ 213058 w 213058"/>
                <a:gd name="connsiteY2" fmla="*/ 82135 h 116433"/>
                <a:gd name="connsiteX3" fmla="*/ 204686 w 213058"/>
                <a:gd name="connsiteY3" fmla="*/ 114105 h 116433"/>
                <a:gd name="connsiteX4" fmla="*/ 202651 w 213058"/>
                <a:gd name="connsiteY4" fmla="*/ 116433 h 116433"/>
                <a:gd name="connsiteX5" fmla="*/ 199732 w 213058"/>
                <a:gd name="connsiteY5" fmla="*/ 105284 h 116433"/>
                <a:gd name="connsiteX6" fmla="*/ 101574 w 213058"/>
                <a:gd name="connsiteY6" fmla="*/ 55120 h 116433"/>
                <a:gd name="connsiteX7" fmla="*/ 26247 w 213058"/>
                <a:gd name="connsiteY7" fmla="*/ 79177 h 116433"/>
                <a:gd name="connsiteX8" fmla="*/ 5452 w 213058"/>
                <a:gd name="connsiteY8" fmla="*/ 102957 h 116433"/>
                <a:gd name="connsiteX9" fmla="*/ 0 w 213058"/>
                <a:gd name="connsiteY9" fmla="*/ 82135 h 116433"/>
                <a:gd name="connsiteX10" fmla="*/ 31202 w 213058"/>
                <a:gd name="connsiteY10" fmla="*/ 24057 h 1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3058" h="116433">
                  <a:moveTo>
                    <a:pt x="31202" y="24057"/>
                  </a:moveTo>
                  <a:cubicBezTo>
                    <a:pt x="50480" y="9194"/>
                    <a:pt x="77112" y="0"/>
                    <a:pt x="106529" y="0"/>
                  </a:cubicBezTo>
                  <a:cubicBezTo>
                    <a:pt x="165363" y="0"/>
                    <a:pt x="213058" y="36773"/>
                    <a:pt x="213058" y="82135"/>
                  </a:cubicBezTo>
                  <a:cubicBezTo>
                    <a:pt x="213058" y="93475"/>
                    <a:pt x="210077" y="104279"/>
                    <a:pt x="204686" y="114105"/>
                  </a:cubicBezTo>
                  <a:lnTo>
                    <a:pt x="202651" y="116433"/>
                  </a:lnTo>
                  <a:lnTo>
                    <a:pt x="199732" y="105284"/>
                  </a:lnTo>
                  <a:cubicBezTo>
                    <a:pt x="183560" y="75804"/>
                    <a:pt x="145700" y="55120"/>
                    <a:pt x="101574" y="55120"/>
                  </a:cubicBezTo>
                  <a:cubicBezTo>
                    <a:pt x="72157" y="55120"/>
                    <a:pt x="45525" y="64313"/>
                    <a:pt x="26247" y="79177"/>
                  </a:cubicBezTo>
                  <a:lnTo>
                    <a:pt x="5452" y="102957"/>
                  </a:lnTo>
                  <a:lnTo>
                    <a:pt x="0" y="82135"/>
                  </a:lnTo>
                  <a:cubicBezTo>
                    <a:pt x="0" y="59454"/>
                    <a:pt x="11924" y="38920"/>
                    <a:pt x="31202" y="24057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D94AB18-5D78-4F79-AD6A-11409F377327}"/>
                </a:ext>
              </a:extLst>
            </p:cNvPr>
            <p:cNvSpPr/>
            <p:nvPr/>
          </p:nvSpPr>
          <p:spPr>
            <a:xfrm rot="2523178">
              <a:off x="6898068" y="5260735"/>
              <a:ext cx="213057" cy="1642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3" name="Cube 172">
            <a:extLst>
              <a:ext uri="{FF2B5EF4-FFF2-40B4-BE49-F238E27FC236}">
                <a16:creationId xmlns:a16="http://schemas.microsoft.com/office/drawing/2014/main" id="{73C96D6D-2432-43C7-B67C-5877DFD6C688}"/>
              </a:ext>
            </a:extLst>
          </p:cNvPr>
          <p:cNvSpPr/>
          <p:nvPr/>
        </p:nvSpPr>
        <p:spPr>
          <a:xfrm flipH="1">
            <a:off x="8810781" y="520753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ube 173">
            <a:extLst>
              <a:ext uri="{FF2B5EF4-FFF2-40B4-BE49-F238E27FC236}">
                <a16:creationId xmlns:a16="http://schemas.microsoft.com/office/drawing/2014/main" id="{8FF56856-8D25-4AC5-A13A-96B6A2AC0AC8}"/>
              </a:ext>
            </a:extLst>
          </p:cNvPr>
          <p:cNvSpPr/>
          <p:nvPr/>
        </p:nvSpPr>
        <p:spPr>
          <a:xfrm flipH="1">
            <a:off x="8810781" y="507638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Cube 174">
            <a:extLst>
              <a:ext uri="{FF2B5EF4-FFF2-40B4-BE49-F238E27FC236}">
                <a16:creationId xmlns:a16="http://schemas.microsoft.com/office/drawing/2014/main" id="{47643C6C-8EAB-4A23-BB24-B631147C22C6}"/>
              </a:ext>
            </a:extLst>
          </p:cNvPr>
          <p:cNvSpPr/>
          <p:nvPr/>
        </p:nvSpPr>
        <p:spPr>
          <a:xfrm flipH="1">
            <a:off x="8808589" y="4945231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ube 184">
            <a:extLst>
              <a:ext uri="{FF2B5EF4-FFF2-40B4-BE49-F238E27FC236}">
                <a16:creationId xmlns:a16="http://schemas.microsoft.com/office/drawing/2014/main" id="{2591CD73-7D9D-49A6-815D-D865C2EA1C84}"/>
              </a:ext>
            </a:extLst>
          </p:cNvPr>
          <p:cNvSpPr/>
          <p:nvPr/>
        </p:nvSpPr>
        <p:spPr>
          <a:xfrm flipH="1">
            <a:off x="9889626" y="3831489"/>
            <a:ext cx="831675" cy="841656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Cube 181">
            <a:extLst>
              <a:ext uri="{FF2B5EF4-FFF2-40B4-BE49-F238E27FC236}">
                <a16:creationId xmlns:a16="http://schemas.microsoft.com/office/drawing/2014/main" id="{D435EA3E-CBFF-4E40-B4C3-3B6469A60522}"/>
              </a:ext>
            </a:extLst>
          </p:cNvPr>
          <p:cNvSpPr/>
          <p:nvPr/>
        </p:nvSpPr>
        <p:spPr>
          <a:xfrm flipH="1">
            <a:off x="10054356" y="4410678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Cube 182">
            <a:extLst>
              <a:ext uri="{FF2B5EF4-FFF2-40B4-BE49-F238E27FC236}">
                <a16:creationId xmlns:a16="http://schemas.microsoft.com/office/drawing/2014/main" id="{79A2187A-D669-44FF-8920-1131858F50A6}"/>
              </a:ext>
            </a:extLst>
          </p:cNvPr>
          <p:cNvSpPr/>
          <p:nvPr/>
        </p:nvSpPr>
        <p:spPr>
          <a:xfrm flipH="1">
            <a:off x="10054356" y="4238568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ube 183">
            <a:extLst>
              <a:ext uri="{FF2B5EF4-FFF2-40B4-BE49-F238E27FC236}">
                <a16:creationId xmlns:a16="http://schemas.microsoft.com/office/drawing/2014/main" id="{DD8EF160-B3AB-4BCD-AC63-33EC730E9744}"/>
              </a:ext>
            </a:extLst>
          </p:cNvPr>
          <p:cNvSpPr/>
          <p:nvPr/>
        </p:nvSpPr>
        <p:spPr>
          <a:xfrm flipH="1">
            <a:off x="10053524" y="4066456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4CAEB49-90D0-4CCC-BCF9-1847C6908CB0}"/>
              </a:ext>
            </a:extLst>
          </p:cNvPr>
          <p:cNvGrpSpPr/>
          <p:nvPr/>
        </p:nvGrpSpPr>
        <p:grpSpPr>
          <a:xfrm>
            <a:off x="3602842" y="1847425"/>
            <a:ext cx="1236433" cy="1442563"/>
            <a:chOff x="3602843" y="1806370"/>
            <a:chExt cx="1236433" cy="1442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7CAC28B-83BD-41EA-A461-25E7852424C9}"/>
                </a:ext>
              </a:extLst>
            </p:cNvPr>
            <p:cNvGrpSpPr/>
            <p:nvPr/>
          </p:nvGrpSpPr>
          <p:grpSpPr>
            <a:xfrm>
              <a:off x="3602843" y="1806370"/>
              <a:ext cx="1207282" cy="861506"/>
              <a:chOff x="3602843" y="1806370"/>
              <a:chExt cx="1207282" cy="861506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80DF06E2-036A-4B3D-B741-7142464FE537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D7B46FE-9C65-47B1-9CB5-2AEE5DF96C03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EFB6649-AEDD-42E3-AA8D-8EEE82161DB2}"/>
                </a:ext>
              </a:extLst>
            </p:cNvPr>
            <p:cNvGrpSpPr/>
            <p:nvPr/>
          </p:nvGrpSpPr>
          <p:grpSpPr>
            <a:xfrm rot="10800000">
              <a:off x="3631994" y="2387427"/>
              <a:ext cx="1207282" cy="861506"/>
              <a:chOff x="3602843" y="1806370"/>
              <a:chExt cx="1207282" cy="861506"/>
            </a:xfrm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2B9C473-1AC1-466F-95B8-1A62D70912AA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CE07799-FF98-4321-9D08-88B4C7180AEC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1" name="Cube 220">
            <a:extLst>
              <a:ext uri="{FF2B5EF4-FFF2-40B4-BE49-F238E27FC236}">
                <a16:creationId xmlns:a16="http://schemas.microsoft.com/office/drawing/2014/main" id="{D8DB74E6-580D-414D-B395-C6E03791FE93}"/>
              </a:ext>
            </a:extLst>
          </p:cNvPr>
          <p:cNvSpPr/>
          <p:nvPr/>
        </p:nvSpPr>
        <p:spPr>
          <a:xfrm flipH="1">
            <a:off x="3754216" y="2294614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Frontend</a:t>
            </a:r>
            <a:endParaRPr lang="en-US" dirty="0"/>
          </a:p>
        </p:txBody>
      </p:sp>
      <p:sp>
        <p:nvSpPr>
          <p:cNvPr id="222" name="Cube 221">
            <a:extLst>
              <a:ext uri="{FF2B5EF4-FFF2-40B4-BE49-F238E27FC236}">
                <a16:creationId xmlns:a16="http://schemas.microsoft.com/office/drawing/2014/main" id="{0D1B6230-91FA-416B-86B2-FFCC0B4B1C0A}"/>
              </a:ext>
            </a:extLst>
          </p:cNvPr>
          <p:cNvSpPr/>
          <p:nvPr/>
        </p:nvSpPr>
        <p:spPr>
          <a:xfrm flipH="1">
            <a:off x="3769572" y="2492575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Cube 222">
            <a:extLst>
              <a:ext uri="{FF2B5EF4-FFF2-40B4-BE49-F238E27FC236}">
                <a16:creationId xmlns:a16="http://schemas.microsoft.com/office/drawing/2014/main" id="{FC0046E4-CCD3-4767-8A73-7DE32BCDA743}"/>
              </a:ext>
            </a:extLst>
          </p:cNvPr>
          <p:cNvSpPr/>
          <p:nvPr/>
        </p:nvSpPr>
        <p:spPr>
          <a:xfrm flipH="1">
            <a:off x="3769572" y="2685838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Cube 223">
            <a:extLst>
              <a:ext uri="{FF2B5EF4-FFF2-40B4-BE49-F238E27FC236}">
                <a16:creationId xmlns:a16="http://schemas.microsoft.com/office/drawing/2014/main" id="{D3D434F0-AA3A-4712-B89A-E0E62BEC6D9C}"/>
              </a:ext>
            </a:extLst>
          </p:cNvPr>
          <p:cNvSpPr/>
          <p:nvPr/>
        </p:nvSpPr>
        <p:spPr>
          <a:xfrm flipH="1">
            <a:off x="3769572" y="2867116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Cube 224">
            <a:extLst>
              <a:ext uri="{FF2B5EF4-FFF2-40B4-BE49-F238E27FC236}">
                <a16:creationId xmlns:a16="http://schemas.microsoft.com/office/drawing/2014/main" id="{6B026C3C-54FD-4FC7-A33A-4D5C9F200B4F}"/>
              </a:ext>
            </a:extLst>
          </p:cNvPr>
          <p:cNvSpPr/>
          <p:nvPr/>
        </p:nvSpPr>
        <p:spPr>
          <a:xfrm flipH="1">
            <a:off x="4177752" y="2493277"/>
            <a:ext cx="335921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Cube 225">
            <a:extLst>
              <a:ext uri="{FF2B5EF4-FFF2-40B4-BE49-F238E27FC236}">
                <a16:creationId xmlns:a16="http://schemas.microsoft.com/office/drawing/2014/main" id="{445F1B4E-B93F-4801-BC53-EAB40DC0741C}"/>
              </a:ext>
            </a:extLst>
          </p:cNvPr>
          <p:cNvSpPr/>
          <p:nvPr/>
        </p:nvSpPr>
        <p:spPr>
          <a:xfrm rot="5400000" flipH="1">
            <a:off x="4027464" y="2811391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Cube 227">
            <a:extLst>
              <a:ext uri="{FF2B5EF4-FFF2-40B4-BE49-F238E27FC236}">
                <a16:creationId xmlns:a16="http://schemas.microsoft.com/office/drawing/2014/main" id="{46A2ECEC-AE53-4F5A-933E-6DF29E8CC9A0}"/>
              </a:ext>
            </a:extLst>
          </p:cNvPr>
          <p:cNvSpPr/>
          <p:nvPr/>
        </p:nvSpPr>
        <p:spPr>
          <a:xfrm rot="5400000" flipH="1">
            <a:off x="4194078" y="2815828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62F3C5B-1345-4F09-AD1E-7B5F1254D6CA}"/>
              </a:ext>
            </a:extLst>
          </p:cNvPr>
          <p:cNvSpPr/>
          <p:nvPr/>
        </p:nvSpPr>
        <p:spPr>
          <a:xfrm>
            <a:off x="2807467" y="4385834"/>
            <a:ext cx="1287780" cy="1211580"/>
          </a:xfrm>
          <a:custGeom>
            <a:avLst/>
            <a:gdLst>
              <a:gd name="connsiteX0" fmla="*/ 1028700 w 1287780"/>
              <a:gd name="connsiteY0" fmla="*/ 228600 h 1211580"/>
              <a:gd name="connsiteX1" fmla="*/ 1287780 w 1287780"/>
              <a:gd name="connsiteY1" fmla="*/ 0 h 1211580"/>
              <a:gd name="connsiteX2" fmla="*/ 0 w 1287780"/>
              <a:gd name="connsiteY2" fmla="*/ 114300 h 1211580"/>
              <a:gd name="connsiteX3" fmla="*/ 129540 w 1287780"/>
              <a:gd name="connsiteY3" fmla="*/ 1211580 h 1211580"/>
              <a:gd name="connsiteX4" fmla="*/ 350520 w 1287780"/>
              <a:gd name="connsiteY4" fmla="*/ 990600 h 1211580"/>
              <a:gd name="connsiteX5" fmla="*/ 1028700 w 1287780"/>
              <a:gd name="connsiteY5" fmla="*/ 228600 h 12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7780" h="1211580">
                <a:moveTo>
                  <a:pt x="1028700" y="228600"/>
                </a:moveTo>
                <a:lnTo>
                  <a:pt x="1287780" y="0"/>
                </a:lnTo>
                <a:lnTo>
                  <a:pt x="0" y="114300"/>
                </a:lnTo>
                <a:lnTo>
                  <a:pt x="129540" y="1211580"/>
                </a:lnTo>
                <a:lnTo>
                  <a:pt x="350520" y="990600"/>
                </a:lnTo>
                <a:lnTo>
                  <a:pt x="1028700" y="22860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DD1879A-0BB8-4690-A0D3-243E3085092D}"/>
              </a:ext>
            </a:extLst>
          </p:cNvPr>
          <p:cNvSpPr txBox="1"/>
          <p:nvPr/>
        </p:nvSpPr>
        <p:spPr>
          <a:xfrm>
            <a:off x="2230819" y="1906703"/>
            <a:ext cx="94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DBM Backlog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187DC5-F622-4BC1-A81B-0D999A4B26A4}"/>
              </a:ext>
            </a:extLst>
          </p:cNvPr>
          <p:cNvSpPr txBox="1"/>
          <p:nvPr/>
        </p:nvSpPr>
        <p:spPr>
          <a:xfrm>
            <a:off x="307820" y="4344595"/>
            <a:ext cx="116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Product Owner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6F23836-ECE9-487F-9E9F-CAD844932CB2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A2FFE11-E184-42A1-A2F9-4A1E4FD6F1B9}"/>
              </a:ext>
            </a:extLst>
          </p:cNvPr>
          <p:cNvSpPr txBox="1"/>
          <p:nvPr/>
        </p:nvSpPr>
        <p:spPr>
          <a:xfrm>
            <a:off x="3322723" y="1381029"/>
            <a:ext cx="176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Planning for LMS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1E655CA-81F0-4018-BC9A-12C033B08A19}"/>
              </a:ext>
            </a:extLst>
          </p:cNvPr>
          <p:cNvSpPr txBox="1"/>
          <p:nvPr/>
        </p:nvSpPr>
        <p:spPr>
          <a:xfrm>
            <a:off x="5204317" y="1504300"/>
            <a:ext cx="17663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Backlog for LMS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FE81575-4BED-4539-8E35-CE723395DE82}"/>
              </a:ext>
            </a:extLst>
          </p:cNvPr>
          <p:cNvSpPr/>
          <p:nvPr/>
        </p:nvSpPr>
        <p:spPr>
          <a:xfrm>
            <a:off x="3631630" y="4118951"/>
            <a:ext cx="9140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Scrum Master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F44464A-504E-48C4-9BFF-CA9C745A2098}"/>
              </a:ext>
            </a:extLst>
          </p:cNvPr>
          <p:cNvSpPr/>
          <p:nvPr/>
        </p:nvSpPr>
        <p:spPr>
          <a:xfrm>
            <a:off x="5303881" y="4437217"/>
            <a:ext cx="1005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Team Members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FC5F102-B40A-4E73-81DE-C310540646C1}"/>
              </a:ext>
            </a:extLst>
          </p:cNvPr>
          <p:cNvGrpSpPr/>
          <p:nvPr/>
        </p:nvGrpSpPr>
        <p:grpSpPr>
          <a:xfrm>
            <a:off x="7250714" y="1466683"/>
            <a:ext cx="2904116" cy="2883414"/>
            <a:chOff x="7250714" y="1466683"/>
            <a:chExt cx="2904116" cy="288341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63F63FF4-35E7-4C34-8BC5-9B1B4AC90EC2}"/>
                </a:ext>
              </a:extLst>
            </p:cNvPr>
            <p:cNvGrpSpPr/>
            <p:nvPr/>
          </p:nvGrpSpPr>
          <p:grpSpPr>
            <a:xfrm>
              <a:off x="7250714" y="1466683"/>
              <a:ext cx="2904116" cy="2883414"/>
              <a:chOff x="7250714" y="1466683"/>
              <a:chExt cx="2904116" cy="2883414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B8A3BF6-3653-4D76-A570-02646398947D}"/>
                  </a:ext>
                </a:extLst>
              </p:cNvPr>
              <p:cNvSpPr/>
              <p:nvPr/>
            </p:nvSpPr>
            <p:spPr>
              <a:xfrm>
                <a:off x="7250714" y="14666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218069" y="578017"/>
                      <a:pt x="1235003" y="641517"/>
                      <a:pt x="1267811" y="587542"/>
                    </a:cubicBezTo>
                    <a:cubicBezTo>
                      <a:pt x="1319669" y="578017"/>
                      <a:pt x="1378407" y="485413"/>
                      <a:pt x="1448786" y="470067"/>
                    </a:cubicBezTo>
                    <a:cubicBezTo>
                      <a:pt x="1519165" y="454721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824011" y="854667"/>
                      <a:pt x="858236" y="536742"/>
                    </a:cubicBezTo>
                    <a:cubicBezTo>
                      <a:pt x="791561" y="472184"/>
                      <a:pt x="794736" y="483825"/>
                      <a:pt x="762986" y="457367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E6A07"/>
                  </a:gs>
                  <a:gs pos="0">
                    <a:srgbClr val="FED4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B0BCBF3-F716-4D6F-8994-34B2CEA93E8E}"/>
                  </a:ext>
                </a:extLst>
              </p:cNvPr>
              <p:cNvSpPr/>
              <p:nvPr/>
            </p:nvSpPr>
            <p:spPr>
              <a:xfrm>
                <a:off x="7358664" y="15428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179969" y="514517"/>
                      <a:pt x="1212778" y="498642"/>
                      <a:pt x="1264636" y="489117"/>
                    </a:cubicBezTo>
                    <a:cubicBezTo>
                      <a:pt x="1316494" y="479592"/>
                      <a:pt x="1377878" y="469009"/>
                      <a:pt x="1448786" y="470067"/>
                    </a:cubicBezTo>
                    <a:cubicBezTo>
                      <a:pt x="1519694" y="471125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602119" y="1026750"/>
                      <a:pt x="712186" y="1130467"/>
                    </a:cubicBezTo>
                    <a:lnTo>
                      <a:pt x="762986" y="45736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100000">
                    <a:srgbClr val="FA390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0286C76F-997D-4A5A-850D-270CF4A65A08}"/>
                </a:ext>
              </a:extLst>
            </p:cNvPr>
            <p:cNvSpPr txBox="1"/>
            <p:nvPr/>
          </p:nvSpPr>
          <p:spPr>
            <a:xfrm rot="2884211">
              <a:off x="8388619" y="2059543"/>
              <a:ext cx="1696933" cy="87915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Sprint Execution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B046DB5-68A1-4B7A-911F-033447EF240F}"/>
              </a:ext>
            </a:extLst>
          </p:cNvPr>
          <p:cNvGrpSpPr/>
          <p:nvPr/>
        </p:nvGrpSpPr>
        <p:grpSpPr>
          <a:xfrm>
            <a:off x="8948548" y="2678117"/>
            <a:ext cx="749904" cy="724989"/>
            <a:chOff x="8198644" y="2117366"/>
            <a:chExt cx="749904" cy="72498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0A56C35-AFAA-4E38-881D-0A5A304A01EE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723E70C6-0FCE-4B91-99FB-1339467F666E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Forms</a:t>
              </a:r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264C2830-5833-4DBF-B4D9-73FFAEF10476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86FD4010-CC00-4D5B-956E-C9EF9E11107D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885785B8-94B4-4871-92F0-B2751CB3DE1F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5993EA9-D110-4C52-8785-CD8FC107E1C5}"/>
              </a:ext>
            </a:extLst>
          </p:cNvPr>
          <p:cNvGrpSpPr/>
          <p:nvPr/>
        </p:nvGrpSpPr>
        <p:grpSpPr>
          <a:xfrm>
            <a:off x="8819946" y="337129"/>
            <a:ext cx="1432128" cy="1356423"/>
            <a:chOff x="8819946" y="337129"/>
            <a:chExt cx="1432128" cy="1356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7847375-F216-466F-939D-2FABA2A3F05F}"/>
                </a:ext>
              </a:extLst>
            </p:cNvPr>
            <p:cNvGrpSpPr/>
            <p:nvPr/>
          </p:nvGrpSpPr>
          <p:grpSpPr>
            <a:xfrm>
              <a:off x="8819946" y="337129"/>
              <a:ext cx="1432128" cy="1356423"/>
              <a:chOff x="8819946" y="337129"/>
              <a:chExt cx="1432128" cy="1356423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AABED40-3A96-48D1-A391-824BD79201F1}"/>
                  </a:ext>
                </a:extLst>
              </p:cNvPr>
              <p:cNvSpPr/>
              <p:nvPr/>
            </p:nvSpPr>
            <p:spPr>
              <a:xfrm>
                <a:off x="8819946" y="337129"/>
                <a:ext cx="1432128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291650"/>
                  <a:gd name="connsiteY0" fmla="*/ 967796 h 1299273"/>
                  <a:gd name="connsiteX1" fmla="*/ 968578 w 1291650"/>
                  <a:gd name="connsiteY1" fmla="*/ 837621 h 1299273"/>
                  <a:gd name="connsiteX2" fmla="*/ 895553 w 1291650"/>
                  <a:gd name="connsiteY2" fmla="*/ 936046 h 1299273"/>
                  <a:gd name="connsiteX3" fmla="*/ 771728 w 1291650"/>
                  <a:gd name="connsiteY3" fmla="*/ 1018596 h 1299273"/>
                  <a:gd name="connsiteX4" fmla="*/ 619328 w 1291650"/>
                  <a:gd name="connsiteY4" fmla="*/ 1050346 h 1299273"/>
                  <a:gd name="connsiteX5" fmla="*/ 473278 w 1291650"/>
                  <a:gd name="connsiteY5" fmla="*/ 1028121 h 1299273"/>
                  <a:gd name="connsiteX6" fmla="*/ 333578 w 1291650"/>
                  <a:gd name="connsiteY6" fmla="*/ 929696 h 1299273"/>
                  <a:gd name="connsiteX7" fmla="*/ 251028 w 1291650"/>
                  <a:gd name="connsiteY7" fmla="*/ 736021 h 1299273"/>
                  <a:gd name="connsiteX8" fmla="*/ 279603 w 1291650"/>
                  <a:gd name="connsiteY8" fmla="*/ 507421 h 1299273"/>
                  <a:gd name="connsiteX9" fmla="*/ 384378 w 1291650"/>
                  <a:gd name="connsiteY9" fmla="*/ 370896 h 1299273"/>
                  <a:gd name="connsiteX10" fmla="*/ 543128 w 1291650"/>
                  <a:gd name="connsiteY10" fmla="*/ 281996 h 1299273"/>
                  <a:gd name="connsiteX11" fmla="*/ 724103 w 1291650"/>
                  <a:gd name="connsiteY11" fmla="*/ 278821 h 1299273"/>
                  <a:gd name="connsiteX12" fmla="*/ 911428 w 1291650"/>
                  <a:gd name="connsiteY12" fmla="*/ 374071 h 1299273"/>
                  <a:gd name="connsiteX13" fmla="*/ 1009853 w 1291650"/>
                  <a:gd name="connsiteY13" fmla="*/ 574096 h 1299273"/>
                  <a:gd name="connsiteX14" fmla="*/ 924128 w 1291650"/>
                  <a:gd name="connsiteY14" fmla="*/ 580446 h 1299273"/>
                  <a:gd name="connsiteX15" fmla="*/ 1127328 w 1291650"/>
                  <a:gd name="connsiteY15" fmla="*/ 824921 h 1299273"/>
                  <a:gd name="connsiteX16" fmla="*/ 1263853 w 1291650"/>
                  <a:gd name="connsiteY16" fmla="*/ 901121 h 1299273"/>
                  <a:gd name="connsiteX17" fmla="*/ 1247978 w 1291650"/>
                  <a:gd name="connsiteY17" fmla="*/ 574096 h 1299273"/>
                  <a:gd name="connsiteX18" fmla="*/ 1241628 w 1291650"/>
                  <a:gd name="connsiteY18" fmla="*/ 488371 h 1299273"/>
                  <a:gd name="connsiteX19" fmla="*/ 1178128 w 1291650"/>
                  <a:gd name="connsiteY19" fmla="*/ 329621 h 1299273"/>
                  <a:gd name="connsiteX20" fmla="*/ 1041603 w 1291650"/>
                  <a:gd name="connsiteY20" fmla="*/ 145471 h 1299273"/>
                  <a:gd name="connsiteX21" fmla="*/ 787603 w 1291650"/>
                  <a:gd name="connsiteY21" fmla="*/ 24821 h 1299273"/>
                  <a:gd name="connsiteX22" fmla="*/ 520903 w 1291650"/>
                  <a:gd name="connsiteY22" fmla="*/ 8946 h 1299273"/>
                  <a:gd name="connsiteX23" fmla="*/ 257378 w 1291650"/>
                  <a:gd name="connsiteY23" fmla="*/ 132771 h 1299273"/>
                  <a:gd name="connsiteX24" fmla="*/ 63703 w 1291650"/>
                  <a:gd name="connsiteY24" fmla="*/ 374071 h 1299273"/>
                  <a:gd name="connsiteX25" fmla="*/ 203 w 1291650"/>
                  <a:gd name="connsiteY25" fmla="*/ 701096 h 1299273"/>
                  <a:gd name="connsiteX26" fmla="*/ 79578 w 1291650"/>
                  <a:gd name="connsiteY26" fmla="*/ 970971 h 1299273"/>
                  <a:gd name="connsiteX27" fmla="*/ 231978 w 1291650"/>
                  <a:gd name="connsiteY27" fmla="*/ 1161471 h 1299273"/>
                  <a:gd name="connsiteX28" fmla="*/ 587578 w 1291650"/>
                  <a:gd name="connsiteY28" fmla="*/ 1297996 h 1299273"/>
                  <a:gd name="connsiteX29" fmla="*/ 908253 w 1291650"/>
                  <a:gd name="connsiteY29" fmla="*/ 1215446 h 1299273"/>
                  <a:gd name="connsiteX30" fmla="*/ 1162253 w 1291650"/>
                  <a:gd name="connsiteY30" fmla="*/ 967796 h 1299273"/>
                  <a:gd name="connsiteX0" fmla="*/ 1162253 w 1324408"/>
                  <a:gd name="connsiteY0" fmla="*/ 967796 h 1299273"/>
                  <a:gd name="connsiteX1" fmla="*/ 968578 w 1324408"/>
                  <a:gd name="connsiteY1" fmla="*/ 837621 h 1299273"/>
                  <a:gd name="connsiteX2" fmla="*/ 895553 w 1324408"/>
                  <a:gd name="connsiteY2" fmla="*/ 936046 h 1299273"/>
                  <a:gd name="connsiteX3" fmla="*/ 771728 w 1324408"/>
                  <a:gd name="connsiteY3" fmla="*/ 1018596 h 1299273"/>
                  <a:gd name="connsiteX4" fmla="*/ 619328 w 1324408"/>
                  <a:gd name="connsiteY4" fmla="*/ 1050346 h 1299273"/>
                  <a:gd name="connsiteX5" fmla="*/ 473278 w 1324408"/>
                  <a:gd name="connsiteY5" fmla="*/ 1028121 h 1299273"/>
                  <a:gd name="connsiteX6" fmla="*/ 333578 w 1324408"/>
                  <a:gd name="connsiteY6" fmla="*/ 929696 h 1299273"/>
                  <a:gd name="connsiteX7" fmla="*/ 251028 w 1324408"/>
                  <a:gd name="connsiteY7" fmla="*/ 736021 h 1299273"/>
                  <a:gd name="connsiteX8" fmla="*/ 279603 w 1324408"/>
                  <a:gd name="connsiteY8" fmla="*/ 507421 h 1299273"/>
                  <a:gd name="connsiteX9" fmla="*/ 384378 w 1324408"/>
                  <a:gd name="connsiteY9" fmla="*/ 370896 h 1299273"/>
                  <a:gd name="connsiteX10" fmla="*/ 543128 w 1324408"/>
                  <a:gd name="connsiteY10" fmla="*/ 281996 h 1299273"/>
                  <a:gd name="connsiteX11" fmla="*/ 724103 w 1324408"/>
                  <a:gd name="connsiteY11" fmla="*/ 278821 h 1299273"/>
                  <a:gd name="connsiteX12" fmla="*/ 911428 w 1324408"/>
                  <a:gd name="connsiteY12" fmla="*/ 374071 h 1299273"/>
                  <a:gd name="connsiteX13" fmla="*/ 1009853 w 1324408"/>
                  <a:gd name="connsiteY13" fmla="*/ 574096 h 1299273"/>
                  <a:gd name="connsiteX14" fmla="*/ 924128 w 1324408"/>
                  <a:gd name="connsiteY14" fmla="*/ 580446 h 1299273"/>
                  <a:gd name="connsiteX15" fmla="*/ 1127328 w 1324408"/>
                  <a:gd name="connsiteY15" fmla="*/ 824921 h 1299273"/>
                  <a:gd name="connsiteX16" fmla="*/ 1263853 w 1324408"/>
                  <a:gd name="connsiteY16" fmla="*/ 901121 h 1299273"/>
                  <a:gd name="connsiteX17" fmla="*/ 1247978 w 1324408"/>
                  <a:gd name="connsiteY17" fmla="*/ 574096 h 1299273"/>
                  <a:gd name="connsiteX18" fmla="*/ 1241628 w 1324408"/>
                  <a:gd name="connsiteY18" fmla="*/ 488371 h 1299273"/>
                  <a:gd name="connsiteX19" fmla="*/ 1178128 w 1324408"/>
                  <a:gd name="connsiteY19" fmla="*/ 329621 h 1299273"/>
                  <a:gd name="connsiteX20" fmla="*/ 1041603 w 1324408"/>
                  <a:gd name="connsiteY20" fmla="*/ 145471 h 1299273"/>
                  <a:gd name="connsiteX21" fmla="*/ 787603 w 1324408"/>
                  <a:gd name="connsiteY21" fmla="*/ 24821 h 1299273"/>
                  <a:gd name="connsiteX22" fmla="*/ 520903 w 1324408"/>
                  <a:gd name="connsiteY22" fmla="*/ 8946 h 1299273"/>
                  <a:gd name="connsiteX23" fmla="*/ 257378 w 1324408"/>
                  <a:gd name="connsiteY23" fmla="*/ 132771 h 1299273"/>
                  <a:gd name="connsiteX24" fmla="*/ 63703 w 1324408"/>
                  <a:gd name="connsiteY24" fmla="*/ 374071 h 1299273"/>
                  <a:gd name="connsiteX25" fmla="*/ 203 w 1324408"/>
                  <a:gd name="connsiteY25" fmla="*/ 701096 h 1299273"/>
                  <a:gd name="connsiteX26" fmla="*/ 79578 w 1324408"/>
                  <a:gd name="connsiteY26" fmla="*/ 970971 h 1299273"/>
                  <a:gd name="connsiteX27" fmla="*/ 231978 w 1324408"/>
                  <a:gd name="connsiteY27" fmla="*/ 1161471 h 1299273"/>
                  <a:gd name="connsiteX28" fmla="*/ 587578 w 1324408"/>
                  <a:gd name="connsiteY28" fmla="*/ 1297996 h 1299273"/>
                  <a:gd name="connsiteX29" fmla="*/ 908253 w 1324408"/>
                  <a:gd name="connsiteY29" fmla="*/ 1215446 h 1299273"/>
                  <a:gd name="connsiteX30" fmla="*/ 1162253 w 1324408"/>
                  <a:gd name="connsiteY30" fmla="*/ 967796 h 1299273"/>
                  <a:gd name="connsiteX0" fmla="*/ 1162253 w 1305359"/>
                  <a:gd name="connsiteY0" fmla="*/ 967796 h 1299273"/>
                  <a:gd name="connsiteX1" fmla="*/ 968578 w 1305359"/>
                  <a:gd name="connsiteY1" fmla="*/ 837621 h 1299273"/>
                  <a:gd name="connsiteX2" fmla="*/ 895553 w 1305359"/>
                  <a:gd name="connsiteY2" fmla="*/ 936046 h 1299273"/>
                  <a:gd name="connsiteX3" fmla="*/ 771728 w 1305359"/>
                  <a:gd name="connsiteY3" fmla="*/ 1018596 h 1299273"/>
                  <a:gd name="connsiteX4" fmla="*/ 619328 w 1305359"/>
                  <a:gd name="connsiteY4" fmla="*/ 1050346 h 1299273"/>
                  <a:gd name="connsiteX5" fmla="*/ 473278 w 1305359"/>
                  <a:gd name="connsiteY5" fmla="*/ 1028121 h 1299273"/>
                  <a:gd name="connsiteX6" fmla="*/ 333578 w 1305359"/>
                  <a:gd name="connsiteY6" fmla="*/ 929696 h 1299273"/>
                  <a:gd name="connsiteX7" fmla="*/ 251028 w 1305359"/>
                  <a:gd name="connsiteY7" fmla="*/ 736021 h 1299273"/>
                  <a:gd name="connsiteX8" fmla="*/ 279603 w 1305359"/>
                  <a:gd name="connsiteY8" fmla="*/ 507421 h 1299273"/>
                  <a:gd name="connsiteX9" fmla="*/ 384378 w 1305359"/>
                  <a:gd name="connsiteY9" fmla="*/ 370896 h 1299273"/>
                  <a:gd name="connsiteX10" fmla="*/ 543128 w 1305359"/>
                  <a:gd name="connsiteY10" fmla="*/ 281996 h 1299273"/>
                  <a:gd name="connsiteX11" fmla="*/ 724103 w 1305359"/>
                  <a:gd name="connsiteY11" fmla="*/ 278821 h 1299273"/>
                  <a:gd name="connsiteX12" fmla="*/ 911428 w 1305359"/>
                  <a:gd name="connsiteY12" fmla="*/ 374071 h 1299273"/>
                  <a:gd name="connsiteX13" fmla="*/ 1009853 w 1305359"/>
                  <a:gd name="connsiteY13" fmla="*/ 574096 h 1299273"/>
                  <a:gd name="connsiteX14" fmla="*/ 924128 w 1305359"/>
                  <a:gd name="connsiteY14" fmla="*/ 580446 h 1299273"/>
                  <a:gd name="connsiteX15" fmla="*/ 1127328 w 1305359"/>
                  <a:gd name="connsiteY15" fmla="*/ 824921 h 1299273"/>
                  <a:gd name="connsiteX16" fmla="*/ 1219403 w 1305359"/>
                  <a:gd name="connsiteY16" fmla="*/ 872546 h 1299273"/>
                  <a:gd name="connsiteX17" fmla="*/ 1247978 w 1305359"/>
                  <a:gd name="connsiteY17" fmla="*/ 574096 h 1299273"/>
                  <a:gd name="connsiteX18" fmla="*/ 1241628 w 1305359"/>
                  <a:gd name="connsiteY18" fmla="*/ 488371 h 1299273"/>
                  <a:gd name="connsiteX19" fmla="*/ 1178128 w 1305359"/>
                  <a:gd name="connsiteY19" fmla="*/ 329621 h 1299273"/>
                  <a:gd name="connsiteX20" fmla="*/ 1041603 w 1305359"/>
                  <a:gd name="connsiteY20" fmla="*/ 145471 h 1299273"/>
                  <a:gd name="connsiteX21" fmla="*/ 787603 w 1305359"/>
                  <a:gd name="connsiteY21" fmla="*/ 24821 h 1299273"/>
                  <a:gd name="connsiteX22" fmla="*/ 520903 w 1305359"/>
                  <a:gd name="connsiteY22" fmla="*/ 8946 h 1299273"/>
                  <a:gd name="connsiteX23" fmla="*/ 257378 w 1305359"/>
                  <a:gd name="connsiteY23" fmla="*/ 132771 h 1299273"/>
                  <a:gd name="connsiteX24" fmla="*/ 63703 w 1305359"/>
                  <a:gd name="connsiteY24" fmla="*/ 374071 h 1299273"/>
                  <a:gd name="connsiteX25" fmla="*/ 203 w 1305359"/>
                  <a:gd name="connsiteY25" fmla="*/ 701096 h 1299273"/>
                  <a:gd name="connsiteX26" fmla="*/ 79578 w 1305359"/>
                  <a:gd name="connsiteY26" fmla="*/ 970971 h 1299273"/>
                  <a:gd name="connsiteX27" fmla="*/ 231978 w 1305359"/>
                  <a:gd name="connsiteY27" fmla="*/ 1161471 h 1299273"/>
                  <a:gd name="connsiteX28" fmla="*/ 587578 w 1305359"/>
                  <a:gd name="connsiteY28" fmla="*/ 1297996 h 1299273"/>
                  <a:gd name="connsiteX29" fmla="*/ 908253 w 1305359"/>
                  <a:gd name="connsiteY29" fmla="*/ 1215446 h 1299273"/>
                  <a:gd name="connsiteX30" fmla="*/ 1162253 w 1305359"/>
                  <a:gd name="connsiteY30" fmla="*/ 967796 h 1299273"/>
                  <a:gd name="connsiteX0" fmla="*/ 1162253 w 1343357"/>
                  <a:gd name="connsiteY0" fmla="*/ 967796 h 1299273"/>
                  <a:gd name="connsiteX1" fmla="*/ 968578 w 1343357"/>
                  <a:gd name="connsiteY1" fmla="*/ 837621 h 1299273"/>
                  <a:gd name="connsiteX2" fmla="*/ 895553 w 1343357"/>
                  <a:gd name="connsiteY2" fmla="*/ 936046 h 1299273"/>
                  <a:gd name="connsiteX3" fmla="*/ 771728 w 1343357"/>
                  <a:gd name="connsiteY3" fmla="*/ 1018596 h 1299273"/>
                  <a:gd name="connsiteX4" fmla="*/ 619328 w 1343357"/>
                  <a:gd name="connsiteY4" fmla="*/ 1050346 h 1299273"/>
                  <a:gd name="connsiteX5" fmla="*/ 473278 w 1343357"/>
                  <a:gd name="connsiteY5" fmla="*/ 1028121 h 1299273"/>
                  <a:gd name="connsiteX6" fmla="*/ 333578 w 1343357"/>
                  <a:gd name="connsiteY6" fmla="*/ 929696 h 1299273"/>
                  <a:gd name="connsiteX7" fmla="*/ 251028 w 1343357"/>
                  <a:gd name="connsiteY7" fmla="*/ 736021 h 1299273"/>
                  <a:gd name="connsiteX8" fmla="*/ 279603 w 1343357"/>
                  <a:gd name="connsiteY8" fmla="*/ 507421 h 1299273"/>
                  <a:gd name="connsiteX9" fmla="*/ 384378 w 1343357"/>
                  <a:gd name="connsiteY9" fmla="*/ 370896 h 1299273"/>
                  <a:gd name="connsiteX10" fmla="*/ 543128 w 1343357"/>
                  <a:gd name="connsiteY10" fmla="*/ 281996 h 1299273"/>
                  <a:gd name="connsiteX11" fmla="*/ 724103 w 1343357"/>
                  <a:gd name="connsiteY11" fmla="*/ 278821 h 1299273"/>
                  <a:gd name="connsiteX12" fmla="*/ 911428 w 1343357"/>
                  <a:gd name="connsiteY12" fmla="*/ 374071 h 1299273"/>
                  <a:gd name="connsiteX13" fmla="*/ 1009853 w 1343357"/>
                  <a:gd name="connsiteY13" fmla="*/ 574096 h 1299273"/>
                  <a:gd name="connsiteX14" fmla="*/ 924128 w 1343357"/>
                  <a:gd name="connsiteY14" fmla="*/ 580446 h 1299273"/>
                  <a:gd name="connsiteX15" fmla="*/ 1127328 w 1343357"/>
                  <a:gd name="connsiteY15" fmla="*/ 824921 h 1299273"/>
                  <a:gd name="connsiteX16" fmla="*/ 1219403 w 1343357"/>
                  <a:gd name="connsiteY16" fmla="*/ 872546 h 1299273"/>
                  <a:gd name="connsiteX17" fmla="*/ 1247978 w 1343357"/>
                  <a:gd name="connsiteY17" fmla="*/ 574096 h 1299273"/>
                  <a:gd name="connsiteX18" fmla="*/ 1241628 w 1343357"/>
                  <a:gd name="connsiteY18" fmla="*/ 488371 h 1299273"/>
                  <a:gd name="connsiteX19" fmla="*/ 1178128 w 1343357"/>
                  <a:gd name="connsiteY19" fmla="*/ 329621 h 1299273"/>
                  <a:gd name="connsiteX20" fmla="*/ 1041603 w 1343357"/>
                  <a:gd name="connsiteY20" fmla="*/ 145471 h 1299273"/>
                  <a:gd name="connsiteX21" fmla="*/ 787603 w 1343357"/>
                  <a:gd name="connsiteY21" fmla="*/ 24821 h 1299273"/>
                  <a:gd name="connsiteX22" fmla="*/ 520903 w 1343357"/>
                  <a:gd name="connsiteY22" fmla="*/ 8946 h 1299273"/>
                  <a:gd name="connsiteX23" fmla="*/ 257378 w 1343357"/>
                  <a:gd name="connsiteY23" fmla="*/ 132771 h 1299273"/>
                  <a:gd name="connsiteX24" fmla="*/ 63703 w 1343357"/>
                  <a:gd name="connsiteY24" fmla="*/ 374071 h 1299273"/>
                  <a:gd name="connsiteX25" fmla="*/ 203 w 1343357"/>
                  <a:gd name="connsiteY25" fmla="*/ 701096 h 1299273"/>
                  <a:gd name="connsiteX26" fmla="*/ 79578 w 1343357"/>
                  <a:gd name="connsiteY26" fmla="*/ 970971 h 1299273"/>
                  <a:gd name="connsiteX27" fmla="*/ 231978 w 1343357"/>
                  <a:gd name="connsiteY27" fmla="*/ 1161471 h 1299273"/>
                  <a:gd name="connsiteX28" fmla="*/ 587578 w 1343357"/>
                  <a:gd name="connsiteY28" fmla="*/ 1297996 h 1299273"/>
                  <a:gd name="connsiteX29" fmla="*/ 908253 w 1343357"/>
                  <a:gd name="connsiteY29" fmla="*/ 1215446 h 1299273"/>
                  <a:gd name="connsiteX30" fmla="*/ 1162253 w 1343357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41628 w 1316576"/>
                  <a:gd name="connsiteY18" fmla="*/ 4883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98778 w 1316576"/>
                  <a:gd name="connsiteY18" fmla="*/ 5391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449349"/>
                  <a:gd name="connsiteY0" fmla="*/ 967796 h 1299273"/>
                  <a:gd name="connsiteX1" fmla="*/ 968578 w 1449349"/>
                  <a:gd name="connsiteY1" fmla="*/ 837621 h 1299273"/>
                  <a:gd name="connsiteX2" fmla="*/ 895553 w 1449349"/>
                  <a:gd name="connsiteY2" fmla="*/ 936046 h 1299273"/>
                  <a:gd name="connsiteX3" fmla="*/ 771728 w 1449349"/>
                  <a:gd name="connsiteY3" fmla="*/ 1018596 h 1299273"/>
                  <a:gd name="connsiteX4" fmla="*/ 619328 w 1449349"/>
                  <a:gd name="connsiteY4" fmla="*/ 1050346 h 1299273"/>
                  <a:gd name="connsiteX5" fmla="*/ 473278 w 1449349"/>
                  <a:gd name="connsiteY5" fmla="*/ 1028121 h 1299273"/>
                  <a:gd name="connsiteX6" fmla="*/ 333578 w 1449349"/>
                  <a:gd name="connsiteY6" fmla="*/ 929696 h 1299273"/>
                  <a:gd name="connsiteX7" fmla="*/ 251028 w 1449349"/>
                  <a:gd name="connsiteY7" fmla="*/ 736021 h 1299273"/>
                  <a:gd name="connsiteX8" fmla="*/ 279603 w 1449349"/>
                  <a:gd name="connsiteY8" fmla="*/ 507421 h 1299273"/>
                  <a:gd name="connsiteX9" fmla="*/ 384378 w 1449349"/>
                  <a:gd name="connsiteY9" fmla="*/ 370896 h 1299273"/>
                  <a:gd name="connsiteX10" fmla="*/ 543128 w 1449349"/>
                  <a:gd name="connsiteY10" fmla="*/ 281996 h 1299273"/>
                  <a:gd name="connsiteX11" fmla="*/ 724103 w 1449349"/>
                  <a:gd name="connsiteY11" fmla="*/ 278821 h 1299273"/>
                  <a:gd name="connsiteX12" fmla="*/ 911428 w 1449349"/>
                  <a:gd name="connsiteY12" fmla="*/ 374071 h 1299273"/>
                  <a:gd name="connsiteX13" fmla="*/ 1009853 w 1449349"/>
                  <a:gd name="connsiteY13" fmla="*/ 574096 h 1299273"/>
                  <a:gd name="connsiteX14" fmla="*/ 924128 w 1449349"/>
                  <a:gd name="connsiteY14" fmla="*/ 580446 h 1299273"/>
                  <a:gd name="connsiteX15" fmla="*/ 1127328 w 1449349"/>
                  <a:gd name="connsiteY15" fmla="*/ 824921 h 1299273"/>
                  <a:gd name="connsiteX16" fmla="*/ 1219403 w 1449349"/>
                  <a:gd name="connsiteY16" fmla="*/ 872546 h 1299273"/>
                  <a:gd name="connsiteX17" fmla="*/ 1419428 w 1449349"/>
                  <a:gd name="connsiteY17" fmla="*/ 628071 h 1299273"/>
                  <a:gd name="connsiteX18" fmla="*/ 1298778 w 1449349"/>
                  <a:gd name="connsiteY18" fmla="*/ 539171 h 1299273"/>
                  <a:gd name="connsiteX19" fmla="*/ 1178128 w 1449349"/>
                  <a:gd name="connsiteY19" fmla="*/ 329621 h 1299273"/>
                  <a:gd name="connsiteX20" fmla="*/ 1041603 w 1449349"/>
                  <a:gd name="connsiteY20" fmla="*/ 145471 h 1299273"/>
                  <a:gd name="connsiteX21" fmla="*/ 787603 w 1449349"/>
                  <a:gd name="connsiteY21" fmla="*/ 24821 h 1299273"/>
                  <a:gd name="connsiteX22" fmla="*/ 520903 w 1449349"/>
                  <a:gd name="connsiteY22" fmla="*/ 8946 h 1299273"/>
                  <a:gd name="connsiteX23" fmla="*/ 257378 w 1449349"/>
                  <a:gd name="connsiteY23" fmla="*/ 132771 h 1299273"/>
                  <a:gd name="connsiteX24" fmla="*/ 63703 w 1449349"/>
                  <a:gd name="connsiteY24" fmla="*/ 374071 h 1299273"/>
                  <a:gd name="connsiteX25" fmla="*/ 203 w 1449349"/>
                  <a:gd name="connsiteY25" fmla="*/ 701096 h 1299273"/>
                  <a:gd name="connsiteX26" fmla="*/ 79578 w 1449349"/>
                  <a:gd name="connsiteY26" fmla="*/ 970971 h 1299273"/>
                  <a:gd name="connsiteX27" fmla="*/ 231978 w 1449349"/>
                  <a:gd name="connsiteY27" fmla="*/ 1161471 h 1299273"/>
                  <a:gd name="connsiteX28" fmla="*/ 587578 w 1449349"/>
                  <a:gd name="connsiteY28" fmla="*/ 1297996 h 1299273"/>
                  <a:gd name="connsiteX29" fmla="*/ 908253 w 1449349"/>
                  <a:gd name="connsiteY29" fmla="*/ 1215446 h 1299273"/>
                  <a:gd name="connsiteX30" fmla="*/ 1162253 w 1449349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32128"/>
                  <a:gd name="connsiteY0" fmla="*/ 967796 h 1299273"/>
                  <a:gd name="connsiteX1" fmla="*/ 968578 w 1432128"/>
                  <a:gd name="connsiteY1" fmla="*/ 837621 h 1299273"/>
                  <a:gd name="connsiteX2" fmla="*/ 895553 w 1432128"/>
                  <a:gd name="connsiteY2" fmla="*/ 936046 h 1299273"/>
                  <a:gd name="connsiteX3" fmla="*/ 771728 w 1432128"/>
                  <a:gd name="connsiteY3" fmla="*/ 1018596 h 1299273"/>
                  <a:gd name="connsiteX4" fmla="*/ 619328 w 1432128"/>
                  <a:gd name="connsiteY4" fmla="*/ 1050346 h 1299273"/>
                  <a:gd name="connsiteX5" fmla="*/ 473278 w 1432128"/>
                  <a:gd name="connsiteY5" fmla="*/ 1028121 h 1299273"/>
                  <a:gd name="connsiteX6" fmla="*/ 333578 w 1432128"/>
                  <a:gd name="connsiteY6" fmla="*/ 929696 h 1299273"/>
                  <a:gd name="connsiteX7" fmla="*/ 251028 w 1432128"/>
                  <a:gd name="connsiteY7" fmla="*/ 736021 h 1299273"/>
                  <a:gd name="connsiteX8" fmla="*/ 279603 w 1432128"/>
                  <a:gd name="connsiteY8" fmla="*/ 507421 h 1299273"/>
                  <a:gd name="connsiteX9" fmla="*/ 384378 w 1432128"/>
                  <a:gd name="connsiteY9" fmla="*/ 370896 h 1299273"/>
                  <a:gd name="connsiteX10" fmla="*/ 543128 w 1432128"/>
                  <a:gd name="connsiteY10" fmla="*/ 281996 h 1299273"/>
                  <a:gd name="connsiteX11" fmla="*/ 724103 w 1432128"/>
                  <a:gd name="connsiteY11" fmla="*/ 278821 h 1299273"/>
                  <a:gd name="connsiteX12" fmla="*/ 911428 w 1432128"/>
                  <a:gd name="connsiteY12" fmla="*/ 374071 h 1299273"/>
                  <a:gd name="connsiteX13" fmla="*/ 1009853 w 1432128"/>
                  <a:gd name="connsiteY13" fmla="*/ 574096 h 1299273"/>
                  <a:gd name="connsiteX14" fmla="*/ 924128 w 1432128"/>
                  <a:gd name="connsiteY14" fmla="*/ 580446 h 1299273"/>
                  <a:gd name="connsiteX15" fmla="*/ 1127328 w 1432128"/>
                  <a:gd name="connsiteY15" fmla="*/ 824921 h 1299273"/>
                  <a:gd name="connsiteX16" fmla="*/ 1219403 w 1432128"/>
                  <a:gd name="connsiteY16" fmla="*/ 872546 h 1299273"/>
                  <a:gd name="connsiteX17" fmla="*/ 1432128 w 1432128"/>
                  <a:gd name="connsiteY17" fmla="*/ 643946 h 1299273"/>
                  <a:gd name="connsiteX18" fmla="*/ 1298778 w 1432128"/>
                  <a:gd name="connsiteY18" fmla="*/ 539171 h 1299273"/>
                  <a:gd name="connsiteX19" fmla="*/ 1178128 w 1432128"/>
                  <a:gd name="connsiteY19" fmla="*/ 329621 h 1299273"/>
                  <a:gd name="connsiteX20" fmla="*/ 1041603 w 1432128"/>
                  <a:gd name="connsiteY20" fmla="*/ 145471 h 1299273"/>
                  <a:gd name="connsiteX21" fmla="*/ 787603 w 1432128"/>
                  <a:gd name="connsiteY21" fmla="*/ 24821 h 1299273"/>
                  <a:gd name="connsiteX22" fmla="*/ 520903 w 1432128"/>
                  <a:gd name="connsiteY22" fmla="*/ 8946 h 1299273"/>
                  <a:gd name="connsiteX23" fmla="*/ 257378 w 1432128"/>
                  <a:gd name="connsiteY23" fmla="*/ 132771 h 1299273"/>
                  <a:gd name="connsiteX24" fmla="*/ 63703 w 1432128"/>
                  <a:gd name="connsiteY24" fmla="*/ 374071 h 1299273"/>
                  <a:gd name="connsiteX25" fmla="*/ 203 w 1432128"/>
                  <a:gd name="connsiteY25" fmla="*/ 701096 h 1299273"/>
                  <a:gd name="connsiteX26" fmla="*/ 79578 w 1432128"/>
                  <a:gd name="connsiteY26" fmla="*/ 970971 h 1299273"/>
                  <a:gd name="connsiteX27" fmla="*/ 231978 w 1432128"/>
                  <a:gd name="connsiteY27" fmla="*/ 1161471 h 1299273"/>
                  <a:gd name="connsiteX28" fmla="*/ 587578 w 1432128"/>
                  <a:gd name="connsiteY28" fmla="*/ 1297996 h 1299273"/>
                  <a:gd name="connsiteX29" fmla="*/ 908253 w 1432128"/>
                  <a:gd name="connsiteY29" fmla="*/ 1215446 h 1299273"/>
                  <a:gd name="connsiteX30" fmla="*/ 1162253 w 1432128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32128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cubicBezTo>
                      <a:pt x="1158020" y="840796"/>
                      <a:pt x="1150611" y="853496"/>
                      <a:pt x="1219403" y="872546"/>
                    </a:cubicBezTo>
                    <a:cubicBezTo>
                      <a:pt x="1334961" y="699344"/>
                      <a:pt x="1309890" y="738138"/>
                      <a:pt x="1432128" y="643946"/>
                    </a:cubicBezTo>
                    <a:cubicBezTo>
                      <a:pt x="1328411" y="586796"/>
                      <a:pt x="1341111" y="591558"/>
                      <a:pt x="1298778" y="539171"/>
                    </a:cubicBezTo>
                    <a:cubicBezTo>
                      <a:pt x="1256445" y="486784"/>
                      <a:pt x="1220990" y="395238"/>
                      <a:pt x="1178128" y="329621"/>
                    </a:cubicBezTo>
                    <a:cubicBezTo>
                      <a:pt x="1135266" y="264004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ED1A4"/>
                  </a:gs>
                  <a:gs pos="100000">
                    <a:srgbClr val="FF9B18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094EDF4-20CE-4F48-8F7F-EA2DB9B28EFF}"/>
                  </a:ext>
                </a:extLst>
              </p:cNvPr>
              <p:cNvSpPr/>
              <p:nvPr/>
            </p:nvSpPr>
            <p:spPr>
              <a:xfrm>
                <a:off x="8915197" y="394279"/>
                <a:ext cx="1333703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3703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lnTo>
                      <a:pt x="1333703" y="586796"/>
                    </a:lnTo>
                    <a:cubicBezTo>
                      <a:pt x="1305128" y="582563"/>
                      <a:pt x="1351165" y="579388"/>
                      <a:pt x="1247978" y="574096"/>
                    </a:cubicBezTo>
                    <a:cubicBezTo>
                      <a:pt x="1245861" y="545521"/>
                      <a:pt x="1253270" y="529117"/>
                      <a:pt x="1241628" y="488371"/>
                    </a:cubicBezTo>
                    <a:cubicBezTo>
                      <a:pt x="1229986" y="447625"/>
                      <a:pt x="1211466" y="386771"/>
                      <a:pt x="1178128" y="329621"/>
                    </a:cubicBezTo>
                    <a:cubicBezTo>
                      <a:pt x="1144790" y="272471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99000">
                    <a:srgbClr val="FED4AB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5FA44C3-BEF5-47FB-B617-B5EB194D0329}"/>
                </a:ext>
              </a:extLst>
            </p:cNvPr>
            <p:cNvSpPr/>
            <p:nvPr/>
          </p:nvSpPr>
          <p:spPr>
            <a:xfrm rot="19965491">
              <a:off x="9045888" y="57171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Daily Scrum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1245CBC-1F5D-40A7-857B-8C19CEADAC7D}"/>
              </a:ext>
            </a:extLst>
          </p:cNvPr>
          <p:cNvGrpSpPr/>
          <p:nvPr/>
        </p:nvGrpSpPr>
        <p:grpSpPr>
          <a:xfrm>
            <a:off x="8113144" y="4539959"/>
            <a:ext cx="1670248" cy="1309634"/>
            <a:chOff x="8113144" y="4539959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49DD561-8688-454C-95F7-6F593C57B173}"/>
                </a:ext>
              </a:extLst>
            </p:cNvPr>
            <p:cNvGrpSpPr/>
            <p:nvPr/>
          </p:nvGrpSpPr>
          <p:grpSpPr>
            <a:xfrm>
              <a:off x="8113144" y="4539959"/>
              <a:ext cx="1670248" cy="1309634"/>
              <a:chOff x="8113144" y="4539959"/>
              <a:chExt cx="1670248" cy="1309634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5C48A84-F91B-4E16-85F5-B8372DF57AB0}"/>
                  </a:ext>
                </a:extLst>
              </p:cNvPr>
              <p:cNvGrpSpPr/>
              <p:nvPr/>
            </p:nvGrpSpPr>
            <p:grpSpPr>
              <a:xfrm>
                <a:off x="8683453" y="4774908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0D511331-D103-4EE5-9506-332FC70A2469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625EC41-DA0C-4B1D-A2F8-5E3741F6084C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455B6B6-0611-476C-9451-C04AB0B29373}"/>
                  </a:ext>
                </a:extLst>
              </p:cNvPr>
              <p:cNvGrpSpPr/>
              <p:nvPr/>
            </p:nvGrpSpPr>
            <p:grpSpPr>
              <a:xfrm>
                <a:off x="8113144" y="4539959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34371C58-FF40-4BA9-91F0-1BE999406B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CCB69F8E-AB0F-4258-A607-69A30A4B43D3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D8AF5B6-1DCE-4C5C-94DB-54AC67199003}"/>
                </a:ext>
              </a:extLst>
            </p:cNvPr>
            <p:cNvSpPr/>
            <p:nvPr/>
          </p:nvSpPr>
          <p:spPr>
            <a:xfrm rot="19965491">
              <a:off x="8395728" y="466589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78AB02AF-29E4-445B-86BE-70876AB29097}"/>
                </a:ext>
              </a:extLst>
            </p:cNvPr>
            <p:cNvSpPr/>
            <p:nvPr/>
          </p:nvSpPr>
          <p:spPr>
            <a:xfrm rot="19338053">
              <a:off x="8820317" y="492778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AAD5469-FD65-4B27-974C-18371938C670}"/>
              </a:ext>
            </a:extLst>
          </p:cNvPr>
          <p:cNvGrpSpPr/>
          <p:nvPr/>
        </p:nvGrpSpPr>
        <p:grpSpPr>
          <a:xfrm>
            <a:off x="6054237" y="4819651"/>
            <a:ext cx="1670248" cy="1309634"/>
            <a:chOff x="6054237" y="4819651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21D5249-5B7B-4BC5-AF75-B44C65325FE1}"/>
                </a:ext>
              </a:extLst>
            </p:cNvPr>
            <p:cNvGrpSpPr/>
            <p:nvPr/>
          </p:nvGrpSpPr>
          <p:grpSpPr>
            <a:xfrm>
              <a:off x="6054237" y="4819651"/>
              <a:ext cx="1670248" cy="1309634"/>
              <a:chOff x="6054237" y="4819651"/>
              <a:chExt cx="1670248" cy="1309634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CC6DFD2-D1A6-4DE3-9F3E-945F9DD5FFEB}"/>
                  </a:ext>
                </a:extLst>
              </p:cNvPr>
              <p:cNvGrpSpPr/>
              <p:nvPr/>
            </p:nvGrpSpPr>
            <p:grpSpPr>
              <a:xfrm>
                <a:off x="6054237" y="4819651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462A69D-3209-43FC-9075-5131C6CBD1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7F0B884-2CAC-4BD1-8314-187A31D4895B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1BB8FBB-3407-4775-8ED9-C5DA818827A2}"/>
                  </a:ext>
                </a:extLst>
              </p:cNvPr>
              <p:cNvGrpSpPr/>
              <p:nvPr/>
            </p:nvGrpSpPr>
            <p:grpSpPr>
              <a:xfrm>
                <a:off x="6624546" y="5054600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7971DEC8-2B0F-4C08-BD09-CA397C68715F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47FB236C-59F5-45F8-A43C-966F517E753D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F32BF6E-7B73-4784-B8D1-FA8ABAFCB3E3}"/>
                </a:ext>
              </a:extLst>
            </p:cNvPr>
            <p:cNvSpPr/>
            <p:nvPr/>
          </p:nvSpPr>
          <p:spPr>
            <a:xfrm rot="19965491">
              <a:off x="6349318" y="4942331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631A87C7-5448-4CD6-BAEB-F0A479657272}"/>
                </a:ext>
              </a:extLst>
            </p:cNvPr>
            <p:cNvSpPr/>
            <p:nvPr/>
          </p:nvSpPr>
          <p:spPr>
            <a:xfrm rot="19338053">
              <a:off x="6753735" y="519495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2D9DCC0-4CB4-413F-A629-C164DECFB304}"/>
              </a:ext>
            </a:extLst>
          </p:cNvPr>
          <p:cNvSpPr txBox="1"/>
          <p:nvPr/>
        </p:nvSpPr>
        <p:spPr>
          <a:xfrm>
            <a:off x="8474287" y="5829489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Review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A3C720A-F3CD-471B-AA78-29F4065ED05D}"/>
              </a:ext>
            </a:extLst>
          </p:cNvPr>
          <p:cNvSpPr txBox="1"/>
          <p:nvPr/>
        </p:nvSpPr>
        <p:spPr>
          <a:xfrm>
            <a:off x="6212796" y="6086661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Retrospective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3ADDCB8-5CCB-4C02-A9D7-91191DA0DC85}"/>
              </a:ext>
            </a:extLst>
          </p:cNvPr>
          <p:cNvSpPr txBox="1"/>
          <p:nvPr/>
        </p:nvSpPr>
        <p:spPr>
          <a:xfrm>
            <a:off x="10269400" y="4620512"/>
            <a:ext cx="1544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Potentially shippable product increment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5FFCB01-5091-42B5-9CF1-C95077395D13}"/>
              </a:ext>
            </a:extLst>
          </p:cNvPr>
          <p:cNvGrpSpPr/>
          <p:nvPr/>
        </p:nvGrpSpPr>
        <p:grpSpPr>
          <a:xfrm>
            <a:off x="6994293" y="3340951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8496A92-EC4B-4127-90F3-1F08F9D5683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B323F11-3382-4131-90C5-8408DACBCE1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BF012F0-814D-4279-AD2C-349320F74ACD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3E6BE48-D042-401E-8C26-C0B47673CB5F}"/>
              </a:ext>
            </a:extLst>
          </p:cNvPr>
          <p:cNvGrpSpPr/>
          <p:nvPr/>
        </p:nvGrpSpPr>
        <p:grpSpPr>
          <a:xfrm>
            <a:off x="7167471" y="3849408"/>
            <a:ext cx="491459" cy="471429"/>
            <a:chOff x="7167471" y="3849408"/>
            <a:chExt cx="491459" cy="471429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149A929D-F821-4296-AB7F-563C09DB2F35}"/>
                </a:ext>
              </a:extLst>
            </p:cNvPr>
            <p:cNvSpPr/>
            <p:nvPr/>
          </p:nvSpPr>
          <p:spPr>
            <a:xfrm>
              <a:off x="7167471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AD417188-3338-4161-AB99-F3EE2A56DA17}"/>
                </a:ext>
              </a:extLst>
            </p:cNvPr>
            <p:cNvSpPr/>
            <p:nvPr/>
          </p:nvSpPr>
          <p:spPr>
            <a:xfrm>
              <a:off x="7393690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38E13E72-A627-44E2-AE7D-3B31B984BD03}"/>
                </a:ext>
              </a:extLst>
            </p:cNvPr>
            <p:cNvSpPr/>
            <p:nvPr/>
          </p:nvSpPr>
          <p:spPr>
            <a:xfrm>
              <a:off x="7280581" y="3849408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7" name="Title 1">
            <a:extLst>
              <a:ext uri="{FF2B5EF4-FFF2-40B4-BE49-F238E27FC236}">
                <a16:creationId xmlns:a16="http://schemas.microsoft.com/office/drawing/2014/main" id="{6994B216-B527-4EE0-97A1-B36FDCE9218C}"/>
              </a:ext>
            </a:extLst>
          </p:cNvPr>
          <p:cNvSpPr txBox="1">
            <a:spLocks/>
          </p:cNvSpPr>
          <p:nvPr/>
        </p:nvSpPr>
        <p:spPr>
          <a:xfrm>
            <a:off x="-327546" y="-222055"/>
            <a:ext cx="7967154" cy="1435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Process Methodology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617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750"/>
                            </p:stCondLst>
                            <p:childTnLst>
                              <p:par>
                                <p:cTn id="10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75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25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5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75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000"/>
                            </p:stCondLst>
                            <p:childTnLst>
                              <p:par>
                                <p:cTn id="2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000"/>
                            </p:stCondLst>
                            <p:childTnLst>
                              <p:par>
                                <p:cTn id="2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2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500"/>
                            </p:stCondLst>
                            <p:childTnLst>
                              <p:par>
                                <p:cTn id="2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750"/>
                            </p:stCondLst>
                            <p:childTnLst>
                              <p:par>
                                <p:cTn id="2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00"/>
                            </p:stCondLst>
                            <p:childTnLst>
                              <p:par>
                                <p:cTn id="2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9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73" grpId="0" animBg="1"/>
      <p:bldP spid="174" grpId="0" animBg="1"/>
      <p:bldP spid="175" grpId="0" animBg="1"/>
      <p:bldP spid="185" grpId="0" animBg="1"/>
      <p:bldP spid="182" grpId="0" animBg="1"/>
      <p:bldP spid="183" grpId="0" animBg="1"/>
      <p:bldP spid="184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8" grpId="0" animBg="1"/>
      <p:bldP spid="233" grpId="0"/>
      <p:bldP spid="238" grpId="0"/>
      <p:bldP spid="242" grpId="0"/>
      <p:bldP spid="243" grpId="0"/>
      <p:bldP spid="244" grpId="0"/>
      <p:bldP spid="245" grpId="0"/>
      <p:bldP spid="256" grpId="0"/>
      <p:bldP spid="257" grpId="0"/>
      <p:bldP spid="25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2F20A8-90C2-48D0-99E2-2BB7C6A77949}"/>
              </a:ext>
            </a:extLst>
          </p:cNvPr>
          <p:cNvSpPr/>
          <p:nvPr/>
        </p:nvSpPr>
        <p:spPr>
          <a:xfrm>
            <a:off x="2806571" y="165104"/>
            <a:ext cx="8839200" cy="615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45547" y="165104"/>
            <a:ext cx="561975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6221" y="107955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4860" y="2549529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35796" y="44455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7288083" y="5141918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8"/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4573167" y="2644780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9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32983" y="57154"/>
            <a:ext cx="766652" cy="71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0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74822" y="79379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1"/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2792283" y="5149856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588676"/>
              </p:ext>
            </p:extLst>
          </p:nvPr>
        </p:nvGraphicFramePr>
        <p:xfrm>
          <a:off x="2806571" y="152405"/>
          <a:ext cx="8839200" cy="640674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2148"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Key</a:t>
                      </a:r>
                      <a:r>
                        <a:rPr lang="en-AU" sz="1200" baseline="0" dirty="0"/>
                        <a:t> Partners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Key Activities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/>
                        <a:t>          Value Propositions</a:t>
                      </a: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Customer </a:t>
                      </a:r>
                    </a:p>
                    <a:p>
                      <a:r>
                        <a:rPr lang="en-AU" sz="1200" dirty="0"/>
                        <a:t>         Relationships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Customer Segments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48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Key Resources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Channels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333"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Cost Structure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Revenue Streams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172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/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73011A9-D26E-4E4E-B731-C909D0E8F627}"/>
              </a:ext>
            </a:extLst>
          </p:cNvPr>
          <p:cNvGrpSpPr/>
          <p:nvPr/>
        </p:nvGrpSpPr>
        <p:grpSpPr>
          <a:xfrm>
            <a:off x="6474436" y="773163"/>
            <a:ext cx="1509099" cy="1871616"/>
            <a:chOff x="3845323" y="2293937"/>
            <a:chExt cx="1509099" cy="1074738"/>
          </a:xfrm>
        </p:grpSpPr>
        <p:pic>
          <p:nvPicPr>
            <p:cNvPr id="24" name="Picture 43" descr="trans_postit_pink.gif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45323" y="2293937"/>
              <a:ext cx="1508125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7" name="TextBox 246"/>
            <p:cNvSpPr txBox="1"/>
            <p:nvPr/>
          </p:nvSpPr>
          <p:spPr>
            <a:xfrm rot="21423860">
              <a:off x="3906622" y="2336006"/>
              <a:ext cx="1447800" cy="99060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AU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B2C Market</a:t>
              </a:r>
            </a:p>
            <a:p>
              <a:r>
                <a:rPr lang="en-AU" sz="1400" dirty="0">
                  <a:latin typeface="Bradley Hand ITC" pitchFamily="66" charset="0"/>
                </a:rPr>
                <a:t>-No need of expensive camcorders</a:t>
              </a:r>
            </a:p>
            <a:p>
              <a:r>
                <a:rPr lang="en-AU" sz="1400" dirty="0">
                  <a:latin typeface="Bradley Hand ITC" pitchFamily="66" charset="0"/>
                </a:rPr>
                <a:t>-Less internet usage</a:t>
              </a:r>
            </a:p>
            <a:p>
              <a:r>
                <a:rPr lang="en-AU" sz="1400" dirty="0">
                  <a:latin typeface="Bradley Hand ITC" pitchFamily="66" charset="0"/>
                </a:rPr>
                <a:t>-Faster upload speeds</a:t>
              </a:r>
            </a:p>
            <a:p>
              <a:r>
                <a:rPr lang="en-AU" sz="1400" dirty="0">
                  <a:latin typeface="Bradley Hand ITC" pitchFamily="66" charset="0"/>
                </a:rPr>
                <a:t>-Faster download and play speeds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99E8C8-939E-4752-B024-7931A51ED32E}"/>
              </a:ext>
            </a:extLst>
          </p:cNvPr>
          <p:cNvGrpSpPr/>
          <p:nvPr/>
        </p:nvGrpSpPr>
        <p:grpSpPr>
          <a:xfrm>
            <a:off x="2870788" y="586473"/>
            <a:ext cx="1361698" cy="1315360"/>
            <a:chOff x="259421" y="912159"/>
            <a:chExt cx="1361698" cy="1315360"/>
          </a:xfrm>
        </p:grpSpPr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7347C4C2-A5A1-4012-9DFC-63D8218FA8F8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396D3BB-0754-4988-AACF-1EED18B0CD50}"/>
                </a:ext>
              </a:extLst>
            </p:cNvPr>
            <p:cNvSpPr/>
            <p:nvPr/>
          </p:nvSpPr>
          <p:spPr>
            <a:xfrm rot="21360000">
              <a:off x="328852" y="1178645"/>
              <a:ext cx="12253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PCB, IoT modules Manufactures and Retailers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E9B6D87-D13B-4B09-969E-0FE3F1E868D1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0C6A730-630C-4F46-87B3-8790C3CB92CD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7CA8D56-E84F-4DF9-82AF-583B9A77B54E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F96B855-F3C3-4A88-8521-3D798BD1BDCA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3F263BB-ACD2-43DA-91EB-2A41ED285ADC}"/>
              </a:ext>
            </a:extLst>
          </p:cNvPr>
          <p:cNvGrpSpPr/>
          <p:nvPr/>
        </p:nvGrpSpPr>
        <p:grpSpPr>
          <a:xfrm>
            <a:off x="2950827" y="2040416"/>
            <a:ext cx="1418650" cy="1315363"/>
            <a:chOff x="298076" y="2363468"/>
            <a:chExt cx="1418650" cy="1315363"/>
          </a:xfrm>
        </p:grpSpPr>
        <p:sp>
          <p:nvSpPr>
            <p:cNvPr id="35" name="Rectangle 19">
              <a:extLst>
                <a:ext uri="{FF2B5EF4-FFF2-40B4-BE49-F238E27FC236}">
                  <a16:creationId xmlns:a16="http://schemas.microsoft.com/office/drawing/2014/main" id="{34C7C389-FDB9-4C63-9201-1F9DEC440629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5BACE59-6D4C-4C69-B9E8-17E7938E126B}"/>
                </a:ext>
              </a:extLst>
            </p:cNvPr>
            <p:cNvSpPr/>
            <p:nvPr/>
          </p:nvSpPr>
          <p:spPr>
            <a:xfrm rot="21599113">
              <a:off x="298076" y="2777394"/>
              <a:ext cx="1418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Cloud Computing Internet Service Provider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578AF02-88A1-47FF-B730-492E5DEC0E08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30A01E3-C41D-4DC9-83F0-67A92D1638AD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B1E95E6-2686-4517-A63B-F671D5509D2A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36C098D-94A2-47D0-A25C-30DD1D6F3514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18BE47-D2EA-4DC6-A43D-EA6E9C1E659C}"/>
              </a:ext>
            </a:extLst>
          </p:cNvPr>
          <p:cNvGrpSpPr/>
          <p:nvPr/>
        </p:nvGrpSpPr>
        <p:grpSpPr>
          <a:xfrm>
            <a:off x="2865409" y="3505141"/>
            <a:ext cx="1361698" cy="1315360"/>
            <a:chOff x="211238" y="3809937"/>
            <a:chExt cx="1361698" cy="1315360"/>
          </a:xfrm>
        </p:grpSpPr>
        <p:sp>
          <p:nvSpPr>
            <p:cNvPr id="47" name="Rectangle 19">
              <a:extLst>
                <a:ext uri="{FF2B5EF4-FFF2-40B4-BE49-F238E27FC236}">
                  <a16:creationId xmlns:a16="http://schemas.microsoft.com/office/drawing/2014/main" id="{8C70B031-F148-4D59-9520-E164E952B503}"/>
                </a:ext>
              </a:extLst>
            </p:cNvPr>
            <p:cNvSpPr/>
            <p:nvPr/>
          </p:nvSpPr>
          <p:spPr>
            <a:xfrm>
              <a:off x="211238" y="3814752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A302FF7-ADFA-45F4-907A-CD293EBB00EB}"/>
                </a:ext>
              </a:extLst>
            </p:cNvPr>
            <p:cNvSpPr/>
            <p:nvPr/>
          </p:nvSpPr>
          <p:spPr>
            <a:xfrm>
              <a:off x="291022" y="4316187"/>
              <a:ext cx="12253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Investors and Lobbyists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385C870-0F4B-4A2C-B69E-25AAB434988E}"/>
                </a:ext>
              </a:extLst>
            </p:cNvPr>
            <p:cNvGrpSpPr/>
            <p:nvPr/>
          </p:nvGrpSpPr>
          <p:grpSpPr>
            <a:xfrm>
              <a:off x="811311" y="3809937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DD7E45F-CCB5-433A-91C7-325D99AC2EAF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F207E-E28B-4E74-BDC8-08B97FEA04D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2566329-E590-4D20-BF10-E32663DDFCFA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B90CE60-5E5D-489C-BEBE-FB0BDF98121E}"/>
              </a:ext>
            </a:extLst>
          </p:cNvPr>
          <p:cNvGrpSpPr/>
          <p:nvPr/>
        </p:nvGrpSpPr>
        <p:grpSpPr>
          <a:xfrm>
            <a:off x="4661635" y="858456"/>
            <a:ext cx="711120" cy="686920"/>
            <a:chOff x="259421" y="912159"/>
            <a:chExt cx="1361698" cy="1315360"/>
          </a:xfrm>
        </p:grpSpPr>
        <p:sp>
          <p:nvSpPr>
            <p:cNvPr id="60" name="Rectangle 19">
              <a:extLst>
                <a:ext uri="{FF2B5EF4-FFF2-40B4-BE49-F238E27FC236}">
                  <a16:creationId xmlns:a16="http://schemas.microsoft.com/office/drawing/2014/main" id="{0495779B-23B4-45BC-A89F-F943402180D8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A2BEA03-2D80-47BF-9A95-C73B7B9EDC80}"/>
                </a:ext>
              </a:extLst>
            </p:cNvPr>
            <p:cNvSpPr/>
            <p:nvPr/>
          </p:nvSpPr>
          <p:spPr>
            <a:xfrm rot="21360000">
              <a:off x="328852" y="1240536"/>
              <a:ext cx="1225364" cy="70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IoT hardware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C384F15-9087-43AB-B918-C9EEA0E4A959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EC28C0E-BD6F-4DE3-BE15-EE2E331909C1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D7F0C5F-D866-44CE-8D13-D799164435B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25C9812-952E-41F4-8548-F2DAA303C9E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8A068D4-47A2-4B26-9986-B9B0449BF038}"/>
              </a:ext>
            </a:extLst>
          </p:cNvPr>
          <p:cNvGrpSpPr/>
          <p:nvPr/>
        </p:nvGrpSpPr>
        <p:grpSpPr>
          <a:xfrm>
            <a:off x="5525631" y="838205"/>
            <a:ext cx="751811" cy="697073"/>
            <a:chOff x="298076" y="2363468"/>
            <a:chExt cx="1418650" cy="1315363"/>
          </a:xfrm>
        </p:grpSpPr>
        <p:sp>
          <p:nvSpPr>
            <p:cNvPr id="67" name="Rectangle 19">
              <a:extLst>
                <a:ext uri="{FF2B5EF4-FFF2-40B4-BE49-F238E27FC236}">
                  <a16:creationId xmlns:a16="http://schemas.microsoft.com/office/drawing/2014/main" id="{4812CDAA-0F90-49DC-97A5-556ABD899BD6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C5DCAE8-92D7-4BE0-8ED5-BFC6FBF496A9}"/>
                </a:ext>
              </a:extLst>
            </p:cNvPr>
            <p:cNvSpPr/>
            <p:nvPr/>
          </p:nvSpPr>
          <p:spPr>
            <a:xfrm rot="21599113">
              <a:off x="298076" y="2752099"/>
              <a:ext cx="141865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LMS web application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EA17F29-F66C-48D4-A23F-B0978658AA62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057970D-EE25-4AE5-BA4C-27CBDC7FE50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B892C09-A6F1-4F5D-8F50-EF2A5CF39FB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3BF3EAB-BB17-4B9B-A48B-52FCAF0A0E3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DD44F04-480D-4EAE-959B-493128000297}"/>
              </a:ext>
            </a:extLst>
          </p:cNvPr>
          <p:cNvGrpSpPr/>
          <p:nvPr/>
        </p:nvGrpSpPr>
        <p:grpSpPr>
          <a:xfrm>
            <a:off x="4647965" y="1730513"/>
            <a:ext cx="751811" cy="697073"/>
            <a:chOff x="298076" y="2363468"/>
            <a:chExt cx="1418650" cy="1315363"/>
          </a:xfrm>
        </p:grpSpPr>
        <p:sp>
          <p:nvSpPr>
            <p:cNvPr id="81" name="Rectangle 19">
              <a:extLst>
                <a:ext uri="{FF2B5EF4-FFF2-40B4-BE49-F238E27FC236}">
                  <a16:creationId xmlns:a16="http://schemas.microsoft.com/office/drawing/2014/main" id="{72439F95-948B-469E-9A78-8EC8F87D119F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D22B78B-4B0B-402E-A998-A2A430C8BDC9}"/>
                </a:ext>
              </a:extLst>
            </p:cNvPr>
            <p:cNvSpPr/>
            <p:nvPr/>
          </p:nvSpPr>
          <p:spPr>
            <a:xfrm rot="21599113">
              <a:off x="298076" y="2752101"/>
              <a:ext cx="141865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Offline player application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CF11CDE-E465-4C46-8844-B80FD44B36C6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E9743AE-5011-4397-9E33-89A8F87D9411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251A158-B6F0-4313-8ABB-3FC205506D43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476F0D4-8EDB-4CCA-AB0C-14C88D04BD9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DBF736C-AB7B-4B8A-89CD-5A0421EAFC8E}"/>
              </a:ext>
            </a:extLst>
          </p:cNvPr>
          <p:cNvGrpSpPr/>
          <p:nvPr/>
        </p:nvGrpSpPr>
        <p:grpSpPr>
          <a:xfrm>
            <a:off x="5518961" y="1680405"/>
            <a:ext cx="751811" cy="697073"/>
            <a:chOff x="298076" y="2363468"/>
            <a:chExt cx="1418650" cy="1315363"/>
          </a:xfrm>
        </p:grpSpPr>
        <p:sp>
          <p:nvSpPr>
            <p:cNvPr id="88" name="Rectangle 19">
              <a:extLst>
                <a:ext uri="{FF2B5EF4-FFF2-40B4-BE49-F238E27FC236}">
                  <a16:creationId xmlns:a16="http://schemas.microsoft.com/office/drawing/2014/main" id="{A9331B5E-D520-4CA4-9295-B502D1D4801C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AE39534-97A5-4C3F-8E4C-7A036630D191}"/>
                </a:ext>
              </a:extLst>
            </p:cNvPr>
            <p:cNvSpPr/>
            <p:nvPr/>
          </p:nvSpPr>
          <p:spPr>
            <a:xfrm rot="21599113">
              <a:off x="298076" y="2664989"/>
              <a:ext cx="1418650" cy="871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Perform product research and take surveys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4EB8E11-D6F6-4C22-9EDD-591D722EACB7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A690CD5-9369-4476-B74E-1A0EFBEB43BC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B2156CC-3121-4602-9A72-3212BF7E3D4C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41A77FE-6FB9-4B2C-9121-2BF5D90CB873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47DD786-9C06-4487-8F95-02FAED208CDF}"/>
              </a:ext>
            </a:extLst>
          </p:cNvPr>
          <p:cNvGrpSpPr/>
          <p:nvPr/>
        </p:nvGrpSpPr>
        <p:grpSpPr>
          <a:xfrm>
            <a:off x="5199635" y="2843012"/>
            <a:ext cx="797148" cy="696661"/>
            <a:chOff x="212528" y="2363468"/>
            <a:chExt cx="1504200" cy="1314586"/>
          </a:xfrm>
        </p:grpSpPr>
        <p:sp>
          <p:nvSpPr>
            <p:cNvPr id="95" name="Rectangle 19">
              <a:extLst>
                <a:ext uri="{FF2B5EF4-FFF2-40B4-BE49-F238E27FC236}">
                  <a16:creationId xmlns:a16="http://schemas.microsoft.com/office/drawing/2014/main" id="{1D712B29-2D64-4FB9-8493-0E09C21A71CF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1C1432B-6EFC-4203-8A5D-28C4554F0F0A}"/>
                </a:ext>
              </a:extLst>
            </p:cNvPr>
            <p:cNvSpPr/>
            <p:nvPr/>
          </p:nvSpPr>
          <p:spPr>
            <a:xfrm rot="21599113">
              <a:off x="212528" y="2577886"/>
              <a:ext cx="1504200" cy="1045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Lecture Content as documents and animation files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60A0172-FFCE-4BAE-BDB0-03052015DAD3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48CBA21-7920-4D6C-99DA-D1518679F431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3BDE4547-E827-49A2-B2E6-77A80324CA3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76CA3F3-0781-402F-A191-0768F5CED699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A666361-98B0-4DD4-9ACF-B84D8AEE2837}"/>
              </a:ext>
            </a:extLst>
          </p:cNvPr>
          <p:cNvGrpSpPr/>
          <p:nvPr/>
        </p:nvGrpSpPr>
        <p:grpSpPr>
          <a:xfrm>
            <a:off x="4554445" y="3635905"/>
            <a:ext cx="919881" cy="686920"/>
            <a:chOff x="97893" y="912159"/>
            <a:chExt cx="1761448" cy="1315360"/>
          </a:xfrm>
        </p:grpSpPr>
        <p:sp>
          <p:nvSpPr>
            <p:cNvPr id="102" name="Rectangle 19">
              <a:extLst>
                <a:ext uri="{FF2B5EF4-FFF2-40B4-BE49-F238E27FC236}">
                  <a16:creationId xmlns:a16="http://schemas.microsoft.com/office/drawing/2014/main" id="{86BEEEEE-505B-4C12-AF03-1ACB773050A6}"/>
                </a:ext>
              </a:extLst>
            </p:cNvPr>
            <p:cNvSpPr/>
            <p:nvPr/>
          </p:nvSpPr>
          <p:spPr>
            <a:xfrm rot="21388734">
              <a:off x="259422" y="916975"/>
              <a:ext cx="1361699" cy="1310544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BE888A0-FE11-46B9-BADD-639A989C9731}"/>
                </a:ext>
              </a:extLst>
            </p:cNvPr>
            <p:cNvSpPr/>
            <p:nvPr/>
          </p:nvSpPr>
          <p:spPr>
            <a:xfrm rot="21360000">
              <a:off x="97893" y="1155466"/>
              <a:ext cx="1761448" cy="106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Marker hardware, Web server and controller computers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(Physical)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83BE7C6-6889-4265-9403-53445A8A18A9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6FCF3E1-3217-463D-8150-4ED9EE0B483F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AB4F7DC-520C-44F6-B0D0-E6B55664887A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565A61E9-7E9D-417F-9F3F-75A3A1189CE5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7952EDD-4C50-454C-9BCC-4D1A568F787A}"/>
              </a:ext>
            </a:extLst>
          </p:cNvPr>
          <p:cNvGrpSpPr/>
          <p:nvPr/>
        </p:nvGrpSpPr>
        <p:grpSpPr>
          <a:xfrm>
            <a:off x="5475063" y="3751306"/>
            <a:ext cx="797148" cy="696661"/>
            <a:chOff x="212528" y="2363468"/>
            <a:chExt cx="1504200" cy="1314586"/>
          </a:xfrm>
        </p:grpSpPr>
        <p:sp>
          <p:nvSpPr>
            <p:cNvPr id="109" name="Rectangle 19">
              <a:extLst>
                <a:ext uri="{FF2B5EF4-FFF2-40B4-BE49-F238E27FC236}">
                  <a16:creationId xmlns:a16="http://schemas.microsoft.com/office/drawing/2014/main" id="{C51F1C4D-B20A-4AB9-9465-787FE08DFCB9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EE7C084-F08C-4488-832D-D7AD6D4DDE61}"/>
                </a:ext>
              </a:extLst>
            </p:cNvPr>
            <p:cNvSpPr/>
            <p:nvPr/>
          </p:nvSpPr>
          <p:spPr>
            <a:xfrm rot="21599113">
              <a:off x="212528" y="2752118"/>
              <a:ext cx="150420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and Offline player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3324FEE-38F1-4495-BDBB-263F1C950CB5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2B05868-1E45-4250-B1B1-6EA8B3240A74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6DCED12-084C-4721-B434-400883107BE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6A114FF3-DD10-4CED-85D8-2369D8DC888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6A11473-9D64-46E7-8EC1-042AA6C00350}"/>
              </a:ext>
            </a:extLst>
          </p:cNvPr>
          <p:cNvGrpSpPr/>
          <p:nvPr/>
        </p:nvGrpSpPr>
        <p:grpSpPr>
          <a:xfrm rot="350067">
            <a:off x="6516932" y="2823192"/>
            <a:ext cx="1509099" cy="1871616"/>
            <a:chOff x="3845323" y="2293937"/>
            <a:chExt cx="1509099" cy="1074738"/>
          </a:xfrm>
        </p:grpSpPr>
        <p:pic>
          <p:nvPicPr>
            <p:cNvPr id="116" name="Picture 43" descr="trans_postit_pink.gif">
              <a:extLst>
                <a:ext uri="{FF2B5EF4-FFF2-40B4-BE49-F238E27FC236}">
                  <a16:creationId xmlns:a16="http://schemas.microsoft.com/office/drawing/2014/main" id="{B22DBC56-15CE-4742-9BE7-DC2725090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45323" y="2293937"/>
              <a:ext cx="1508125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C153209-2D9A-40EE-9BB8-F142F0F1A6A7}"/>
                </a:ext>
              </a:extLst>
            </p:cNvPr>
            <p:cNvSpPr txBox="1"/>
            <p:nvPr/>
          </p:nvSpPr>
          <p:spPr>
            <a:xfrm rot="21423860">
              <a:off x="3906622" y="2336006"/>
              <a:ext cx="1447800" cy="990600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en-AU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B2B Market</a:t>
              </a:r>
            </a:p>
            <a:p>
              <a:r>
                <a:rPr lang="en-AU" sz="1400" dirty="0">
                  <a:latin typeface="Bradley Hand ITC" pitchFamily="66" charset="0"/>
                </a:rPr>
                <a:t>-More Student concentration</a:t>
              </a:r>
            </a:p>
            <a:p>
              <a:r>
                <a:rPr lang="en-AU" sz="1400" dirty="0">
                  <a:latin typeface="Bradley Hand ITC" pitchFamily="66" charset="0"/>
                </a:rPr>
                <a:t>-Less student effort</a:t>
              </a:r>
            </a:p>
            <a:p>
              <a:r>
                <a:rPr lang="en-AU" sz="1400" dirty="0">
                  <a:latin typeface="Bradley Hand ITC" pitchFamily="66" charset="0"/>
                </a:rPr>
                <a:t>-Storage efficiency</a:t>
              </a:r>
            </a:p>
            <a:p>
              <a:r>
                <a:rPr lang="en-AU" sz="1400" dirty="0">
                  <a:latin typeface="Bradley Hand ITC" pitchFamily="66" charset="0"/>
                </a:rPr>
                <a:t>-Sufficient Lecture data storage capacity</a:t>
              </a:r>
            </a:p>
            <a:p>
              <a:r>
                <a:rPr lang="en-AU" sz="1400" dirty="0">
                  <a:latin typeface="Bradley Hand ITC" pitchFamily="66" charset="0"/>
                </a:rPr>
                <a:t>-Low internet bandwidth required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988403A-3996-4D92-B3ED-E3D66254D3DE}"/>
              </a:ext>
            </a:extLst>
          </p:cNvPr>
          <p:cNvGrpSpPr/>
          <p:nvPr/>
        </p:nvGrpSpPr>
        <p:grpSpPr>
          <a:xfrm>
            <a:off x="8300351" y="810483"/>
            <a:ext cx="1453441" cy="1315363"/>
            <a:chOff x="354849" y="2363468"/>
            <a:chExt cx="1453441" cy="1315363"/>
          </a:xfrm>
        </p:grpSpPr>
        <p:sp>
          <p:nvSpPr>
            <p:cNvPr id="119" name="Rectangle 19">
              <a:extLst>
                <a:ext uri="{FF2B5EF4-FFF2-40B4-BE49-F238E27FC236}">
                  <a16:creationId xmlns:a16="http://schemas.microsoft.com/office/drawing/2014/main" id="{EC5A05BD-E3D8-4833-AF95-CCD7D54E7907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7276FE9-C6E9-4007-9219-F52ABAA9729D}"/>
                </a:ext>
              </a:extLst>
            </p:cNvPr>
            <p:cNvSpPr/>
            <p:nvPr/>
          </p:nvSpPr>
          <p:spPr>
            <a:xfrm rot="21599113">
              <a:off x="389640" y="2765611"/>
              <a:ext cx="141865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-Official Website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-Blog/Facebook Page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Network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-Telephone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-Customer Congress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F2E0578-15A0-4F78-A438-3654F07B7092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3388382-228E-49CA-9A40-10C2CCE2F375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8635E37-0060-4678-AA6C-757B30A4F14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D876D02-86F1-410F-8148-2264DF28C5B0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6DE6B10-1734-4278-8627-FEF44CA174BF}"/>
              </a:ext>
            </a:extLst>
          </p:cNvPr>
          <p:cNvGrpSpPr/>
          <p:nvPr/>
        </p:nvGrpSpPr>
        <p:grpSpPr>
          <a:xfrm>
            <a:off x="8337664" y="3244855"/>
            <a:ext cx="1453441" cy="1315363"/>
            <a:chOff x="354849" y="2363468"/>
            <a:chExt cx="1453441" cy="1315363"/>
          </a:xfrm>
        </p:grpSpPr>
        <p:sp>
          <p:nvSpPr>
            <p:cNvPr id="126" name="Rectangle 19">
              <a:extLst>
                <a:ext uri="{FF2B5EF4-FFF2-40B4-BE49-F238E27FC236}">
                  <a16:creationId xmlns:a16="http://schemas.microsoft.com/office/drawing/2014/main" id="{94EFB6B5-33E5-4958-A911-19D9C3ED0263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68668A2-B7FC-4365-B813-13E10417A260}"/>
                </a:ext>
              </a:extLst>
            </p:cNvPr>
            <p:cNvSpPr/>
            <p:nvPr/>
          </p:nvSpPr>
          <p:spPr>
            <a:xfrm rot="21599113">
              <a:off x="389640" y="2642502"/>
              <a:ext cx="141865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media Adverts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Shop Platforms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-Direct Sale to Education institutes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-Seminars and presentations held in Education institutes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93BCE56-588C-40D7-8F72-49DECA034885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C81DAA8-D314-43D5-A67B-1768861311CD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5CC3447-1401-4CEC-B362-6287F994B7FF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CF614DA6-218C-4F83-854F-99AFC42C150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F986D36-5F05-4CC7-820F-45226C1A1785}"/>
              </a:ext>
            </a:extLst>
          </p:cNvPr>
          <p:cNvGrpSpPr/>
          <p:nvPr/>
        </p:nvGrpSpPr>
        <p:grpSpPr>
          <a:xfrm>
            <a:off x="10164442" y="775175"/>
            <a:ext cx="1418650" cy="2863405"/>
            <a:chOff x="350294" y="2363466"/>
            <a:chExt cx="1418650" cy="1315365"/>
          </a:xfrm>
        </p:grpSpPr>
        <p:sp>
          <p:nvSpPr>
            <p:cNvPr id="133" name="Rectangle 19">
              <a:extLst>
                <a:ext uri="{FF2B5EF4-FFF2-40B4-BE49-F238E27FC236}">
                  <a16:creationId xmlns:a16="http://schemas.microsoft.com/office/drawing/2014/main" id="{A6B792D0-E8F6-4A95-849F-F00DE741DD62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8A5CCE8-E3D7-400B-AB7F-454F0B03A633}"/>
                </a:ext>
              </a:extLst>
            </p:cNvPr>
            <p:cNvSpPr/>
            <p:nvPr/>
          </p:nvSpPr>
          <p:spPr>
            <a:xfrm rot="21599113">
              <a:off x="350294" y="2615778"/>
              <a:ext cx="1418650" cy="1060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need      jotting down the lecture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cannot remember each and every word said by teacher in the class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storage issue while storing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internet data issue while downloading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want to access lectures their own class lectures online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2DEE60A5-6EFA-46F2-8346-56A49E0C2E70}"/>
                </a:ext>
              </a:extLst>
            </p:cNvPr>
            <p:cNvGrpSpPr/>
            <p:nvPr/>
          </p:nvGrpSpPr>
          <p:grpSpPr>
            <a:xfrm rot="21599113">
              <a:off x="954762" y="2363466"/>
              <a:ext cx="234341" cy="123025"/>
              <a:chOff x="4917648" y="2235257"/>
              <a:chExt cx="3278184" cy="1640328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2CD08E86-E9D8-4874-8548-E2DB4E5580A2}"/>
                  </a:ext>
                </a:extLst>
              </p:cNvPr>
              <p:cNvSpPr/>
              <p:nvPr/>
            </p:nvSpPr>
            <p:spPr>
              <a:xfrm>
                <a:off x="4917648" y="2429068"/>
                <a:ext cx="3278184" cy="144651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0FDDA349-3041-4F38-9A44-398DF2C42C8F}"/>
                  </a:ext>
                </a:extLst>
              </p:cNvPr>
              <p:cNvSpPr/>
              <p:nvPr/>
            </p:nvSpPr>
            <p:spPr>
              <a:xfrm>
                <a:off x="5689419" y="2754488"/>
                <a:ext cx="1790180" cy="789931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4732D6A-48D5-4B1E-A95F-F4FCBA919213}"/>
                  </a:ext>
                </a:extLst>
              </p:cNvPr>
              <p:cNvSpPr/>
              <p:nvPr/>
            </p:nvSpPr>
            <p:spPr>
              <a:xfrm>
                <a:off x="5972348" y="2235257"/>
                <a:ext cx="2185465" cy="96434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5B90886-63C5-487A-8A0B-4A0A27A3AFCF}"/>
              </a:ext>
            </a:extLst>
          </p:cNvPr>
          <p:cNvGrpSpPr/>
          <p:nvPr/>
        </p:nvGrpSpPr>
        <p:grpSpPr>
          <a:xfrm>
            <a:off x="10284497" y="3778248"/>
            <a:ext cx="1162239" cy="1008441"/>
            <a:chOff x="298246" y="2363468"/>
            <a:chExt cx="1515069" cy="1314584"/>
          </a:xfrm>
        </p:grpSpPr>
        <p:sp>
          <p:nvSpPr>
            <p:cNvPr id="147" name="Rectangle 19">
              <a:extLst>
                <a:ext uri="{FF2B5EF4-FFF2-40B4-BE49-F238E27FC236}">
                  <a16:creationId xmlns:a16="http://schemas.microsoft.com/office/drawing/2014/main" id="{3BEEFE32-5DC6-4287-99F0-46AEB4887F00}"/>
                </a:ext>
              </a:extLst>
            </p:cNvPr>
            <p:cNvSpPr/>
            <p:nvPr/>
          </p:nvSpPr>
          <p:spPr>
            <a:xfrm rot="21599113">
              <a:off x="298246" y="2367506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C9CD2F0-369C-4430-992D-E8513F2790DE}"/>
                </a:ext>
              </a:extLst>
            </p:cNvPr>
            <p:cNvSpPr/>
            <p:nvPr/>
          </p:nvSpPr>
          <p:spPr>
            <a:xfrm rot="21599113">
              <a:off x="309115" y="2730010"/>
              <a:ext cx="1504200" cy="76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Lecturers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-Artists that need to record their work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271F3291-2BF0-412D-AC07-96B22AAA181B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743C8C6-4EBC-48B6-9B59-D8659FDA481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F13EBBEF-B3D6-41B9-9991-C9766EB63B52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094A9C2-08C5-4ACE-90E8-122DD5B9E4C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510D50-E170-4A2B-8787-8B9AE439E4BC}"/>
              </a:ext>
            </a:extLst>
          </p:cNvPr>
          <p:cNvGrpSpPr/>
          <p:nvPr/>
        </p:nvGrpSpPr>
        <p:grpSpPr>
          <a:xfrm>
            <a:off x="3571944" y="5218854"/>
            <a:ext cx="1471005" cy="1132020"/>
            <a:chOff x="917772" y="5523650"/>
            <a:chExt cx="1471005" cy="1132020"/>
          </a:xfrm>
        </p:grpSpPr>
        <p:sp>
          <p:nvSpPr>
            <p:cNvPr id="171" name="Rectangle 19">
              <a:extLst>
                <a:ext uri="{FF2B5EF4-FFF2-40B4-BE49-F238E27FC236}">
                  <a16:creationId xmlns:a16="http://schemas.microsoft.com/office/drawing/2014/main" id="{1665DCBF-5175-4FF0-8C78-7452BD2C5C12}"/>
                </a:ext>
              </a:extLst>
            </p:cNvPr>
            <p:cNvSpPr/>
            <p:nvPr/>
          </p:nvSpPr>
          <p:spPr>
            <a:xfrm>
              <a:off x="962083" y="5528465"/>
              <a:ext cx="1361698" cy="96758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34BD03A-8A68-453B-897C-3202E2AF073A}"/>
                </a:ext>
              </a:extLst>
            </p:cNvPr>
            <p:cNvSpPr/>
            <p:nvPr/>
          </p:nvSpPr>
          <p:spPr>
            <a:xfrm>
              <a:off x="917772" y="5686174"/>
              <a:ext cx="1471005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(Hardware)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Digital Board Marker hardware (Rs 8, 500)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Desktop PC (Rs 2000)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Central Server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(Rs 5,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422F48E-9E40-4DC4-8CA5-7940FF3CF7A6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B6F8B26-9D43-4C3C-A848-43C27B650B6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2CC492CA-A099-4152-8988-E243F19F3FFB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0ECC3314-8D78-4BDE-B50D-05A9F2A06B8E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8235B16-D986-436C-8F48-561F9E47EC71}"/>
              </a:ext>
            </a:extLst>
          </p:cNvPr>
          <p:cNvGrpSpPr/>
          <p:nvPr/>
        </p:nvGrpSpPr>
        <p:grpSpPr>
          <a:xfrm>
            <a:off x="5344862" y="4985849"/>
            <a:ext cx="1471005" cy="1394133"/>
            <a:chOff x="917772" y="5523650"/>
            <a:chExt cx="1471005" cy="1269954"/>
          </a:xfrm>
        </p:grpSpPr>
        <p:sp>
          <p:nvSpPr>
            <p:cNvPr id="179" name="Rectangle 19">
              <a:extLst>
                <a:ext uri="{FF2B5EF4-FFF2-40B4-BE49-F238E27FC236}">
                  <a16:creationId xmlns:a16="http://schemas.microsoft.com/office/drawing/2014/main" id="{9A71C3B6-BE3A-4095-B956-85CB18A832DC}"/>
                </a:ext>
              </a:extLst>
            </p:cNvPr>
            <p:cNvSpPr/>
            <p:nvPr/>
          </p:nvSpPr>
          <p:spPr>
            <a:xfrm>
              <a:off x="962083" y="5528465"/>
              <a:ext cx="1361698" cy="1146617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980E05E1-F143-41CB-8D2F-38F62F22E2E7}"/>
                </a:ext>
              </a:extLst>
            </p:cNvPr>
            <p:cNvSpPr/>
            <p:nvPr/>
          </p:nvSpPr>
          <p:spPr>
            <a:xfrm>
              <a:off x="917772" y="5686174"/>
              <a:ext cx="1471005" cy="1107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(Software)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(Adverts,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Controller App, Offline Player (Adverts)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Permanent employees and maintainers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(-50% of the Revenue)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49570C-8DC6-4FF9-8907-74BA6CCAA6AD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1585D97F-254F-4760-A988-5A63B595001A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F10CEF8A-312F-44E1-BDFC-854C3B02C448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CDDB8459-9069-4B01-B640-4C3EB3172CB1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D8EABC-50FD-420E-832C-779D0B6F5D4F}"/>
              </a:ext>
            </a:extLst>
          </p:cNvPr>
          <p:cNvGrpSpPr/>
          <p:nvPr/>
        </p:nvGrpSpPr>
        <p:grpSpPr>
          <a:xfrm>
            <a:off x="7857047" y="5232889"/>
            <a:ext cx="3629759" cy="972400"/>
            <a:chOff x="5202875" y="5537685"/>
            <a:chExt cx="3629759" cy="972400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A8F2DAB2-2184-4724-9D14-FC83B4662DE7}"/>
                </a:ext>
              </a:extLst>
            </p:cNvPr>
            <p:cNvGrpSpPr/>
            <p:nvPr/>
          </p:nvGrpSpPr>
          <p:grpSpPr>
            <a:xfrm>
              <a:off x="5202875" y="5537685"/>
              <a:ext cx="3629759" cy="972400"/>
              <a:chOff x="962083" y="5523650"/>
              <a:chExt cx="1361698" cy="972400"/>
            </a:xfrm>
          </p:grpSpPr>
          <p:sp>
            <p:nvSpPr>
              <p:cNvPr id="186" name="Rectangle 19">
                <a:extLst>
                  <a:ext uri="{FF2B5EF4-FFF2-40B4-BE49-F238E27FC236}">
                    <a16:creationId xmlns:a16="http://schemas.microsoft.com/office/drawing/2014/main" id="{DCB767EC-3FE4-4A35-A8C2-D9C508C3FF93}"/>
                  </a:ext>
                </a:extLst>
              </p:cNvPr>
              <p:cNvSpPr/>
              <p:nvPr/>
            </p:nvSpPr>
            <p:spPr>
              <a:xfrm>
                <a:off x="962083" y="5528465"/>
                <a:ext cx="1361698" cy="967585"/>
              </a:xfrm>
              <a:custGeom>
                <a:avLst/>
                <a:gdLst>
                  <a:gd name="connsiteX0" fmla="*/ 0 w 1339596"/>
                  <a:gd name="connsiteY0" fmla="*/ 0 h 1219200"/>
                  <a:gd name="connsiteX1" fmla="*/ 1339596 w 1339596"/>
                  <a:gd name="connsiteY1" fmla="*/ 0 h 1219200"/>
                  <a:gd name="connsiteX2" fmla="*/ 1339596 w 1339596"/>
                  <a:gd name="connsiteY2" fmla="*/ 1219200 h 1219200"/>
                  <a:gd name="connsiteX3" fmla="*/ 0 w 1339596"/>
                  <a:gd name="connsiteY3" fmla="*/ 1219200 h 1219200"/>
                  <a:gd name="connsiteX4" fmla="*/ 0 w 1339596"/>
                  <a:gd name="connsiteY4" fmla="*/ 0 h 1219200"/>
                  <a:gd name="connsiteX0" fmla="*/ 0 w 1339596"/>
                  <a:gd name="connsiteY0" fmla="*/ 11733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0 w 1339596"/>
                  <a:gd name="connsiteY4" fmla="*/ 11733 h 1230933"/>
                  <a:gd name="connsiteX0" fmla="*/ 55747 w 1339596"/>
                  <a:gd name="connsiteY0" fmla="*/ 12706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55747 w 1339596"/>
                  <a:gd name="connsiteY4" fmla="*/ 12706 h 1230933"/>
                  <a:gd name="connsiteX0" fmla="*/ 28195 w 1339596"/>
                  <a:gd name="connsiteY0" fmla="*/ 12225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28195 w 1339596"/>
                  <a:gd name="connsiteY4" fmla="*/ 12225 h 1230933"/>
                  <a:gd name="connsiteX0" fmla="*/ 28195 w 1353846"/>
                  <a:gd name="connsiteY0" fmla="*/ 6385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8195 w 1353846"/>
                  <a:gd name="connsiteY4" fmla="*/ 6385 h 1225093"/>
                  <a:gd name="connsiteX0" fmla="*/ 20681 w 1353846"/>
                  <a:gd name="connsiteY0" fmla="*/ 6253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0681 w 1353846"/>
                  <a:gd name="connsiteY4" fmla="*/ 6253 h 1225093"/>
                  <a:gd name="connsiteX0" fmla="*/ 20681 w 1339596"/>
                  <a:gd name="connsiteY0" fmla="*/ 6603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20681 w 1339596"/>
                  <a:gd name="connsiteY4" fmla="*/ 6603 h 1225443"/>
                  <a:gd name="connsiteX0" fmla="*/ 33205 w 1339596"/>
                  <a:gd name="connsiteY0" fmla="*/ 682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33205 w 1339596"/>
                  <a:gd name="connsiteY4" fmla="*/ 6822 h 1225443"/>
                  <a:gd name="connsiteX0" fmla="*/ 13167 w 1339596"/>
                  <a:gd name="connsiteY0" fmla="*/ 647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13167 w 1339596"/>
                  <a:gd name="connsiteY4" fmla="*/ 6472 h 1225443"/>
                  <a:gd name="connsiteX0" fmla="*/ 13167 w 1333884"/>
                  <a:gd name="connsiteY0" fmla="*/ 6472 h 1225443"/>
                  <a:gd name="connsiteX1" fmla="*/ 1333808 w 1333884"/>
                  <a:gd name="connsiteY1" fmla="*/ 0 h 1225443"/>
                  <a:gd name="connsiteX2" fmla="*/ 1302330 w 1333884"/>
                  <a:gd name="connsiteY2" fmla="*/ 1207253 h 1225443"/>
                  <a:gd name="connsiteX3" fmla="*/ 0 w 1333884"/>
                  <a:gd name="connsiteY3" fmla="*/ 1225443 h 1225443"/>
                  <a:gd name="connsiteX4" fmla="*/ 13167 w 1333884"/>
                  <a:gd name="connsiteY4" fmla="*/ 6472 h 1225443"/>
                  <a:gd name="connsiteX0" fmla="*/ 13167 w 1334211"/>
                  <a:gd name="connsiteY0" fmla="*/ 6472 h 1232826"/>
                  <a:gd name="connsiteX1" fmla="*/ 1333808 w 1334211"/>
                  <a:gd name="connsiteY1" fmla="*/ 0 h 1232826"/>
                  <a:gd name="connsiteX2" fmla="*/ 1331950 w 1334211"/>
                  <a:gd name="connsiteY2" fmla="*/ 1232826 h 1232826"/>
                  <a:gd name="connsiteX3" fmla="*/ 0 w 1334211"/>
                  <a:gd name="connsiteY3" fmla="*/ 1225443 h 1232826"/>
                  <a:gd name="connsiteX4" fmla="*/ 13167 w 1334211"/>
                  <a:gd name="connsiteY4" fmla="*/ 6472 h 1232826"/>
                  <a:gd name="connsiteX0" fmla="*/ 13167 w 1333952"/>
                  <a:gd name="connsiteY0" fmla="*/ 6472 h 1225443"/>
                  <a:gd name="connsiteX1" fmla="*/ 1333808 w 1333952"/>
                  <a:gd name="connsiteY1" fmla="*/ 0 h 1225443"/>
                  <a:gd name="connsiteX2" fmla="*/ 1319601 w 1333952"/>
                  <a:gd name="connsiteY2" fmla="*/ 1222588 h 1225443"/>
                  <a:gd name="connsiteX3" fmla="*/ 0 w 1333952"/>
                  <a:gd name="connsiteY3" fmla="*/ 1225443 h 1225443"/>
                  <a:gd name="connsiteX4" fmla="*/ 13167 w 1333952"/>
                  <a:gd name="connsiteY4" fmla="*/ 6472 h 1225443"/>
                  <a:gd name="connsiteX0" fmla="*/ 30785 w 1333952"/>
                  <a:gd name="connsiteY0" fmla="*/ 0 h 1235984"/>
                  <a:gd name="connsiteX1" fmla="*/ 1333808 w 1333952"/>
                  <a:gd name="connsiteY1" fmla="*/ 10541 h 1235984"/>
                  <a:gd name="connsiteX2" fmla="*/ 1319601 w 1333952"/>
                  <a:gd name="connsiteY2" fmla="*/ 1233129 h 1235984"/>
                  <a:gd name="connsiteX3" fmla="*/ 0 w 1333952"/>
                  <a:gd name="connsiteY3" fmla="*/ 1235984 h 1235984"/>
                  <a:gd name="connsiteX4" fmla="*/ 30785 w 1333952"/>
                  <a:gd name="connsiteY4" fmla="*/ 0 h 1235984"/>
                  <a:gd name="connsiteX0" fmla="*/ 30785 w 1319601"/>
                  <a:gd name="connsiteY0" fmla="*/ 0 h 1235984"/>
                  <a:gd name="connsiteX1" fmla="*/ 1312848 w 1319601"/>
                  <a:gd name="connsiteY1" fmla="*/ 20567 h 1235984"/>
                  <a:gd name="connsiteX2" fmla="*/ 1319601 w 1319601"/>
                  <a:gd name="connsiteY2" fmla="*/ 1233129 h 1235984"/>
                  <a:gd name="connsiteX3" fmla="*/ 0 w 1319601"/>
                  <a:gd name="connsiteY3" fmla="*/ 1235984 h 1235984"/>
                  <a:gd name="connsiteX4" fmla="*/ 30785 w 1319601"/>
                  <a:gd name="connsiteY4" fmla="*/ 0 h 1235984"/>
                  <a:gd name="connsiteX0" fmla="*/ 30785 w 1319601"/>
                  <a:gd name="connsiteY0" fmla="*/ 0 h 1258608"/>
                  <a:gd name="connsiteX1" fmla="*/ 1312848 w 1319601"/>
                  <a:gd name="connsiteY1" fmla="*/ 20567 h 1258608"/>
                  <a:gd name="connsiteX2" fmla="*/ 1319601 w 1319601"/>
                  <a:gd name="connsiteY2" fmla="*/ 1233129 h 1258608"/>
                  <a:gd name="connsiteX3" fmla="*/ 0 w 1319601"/>
                  <a:gd name="connsiteY3" fmla="*/ 1235984 h 1258608"/>
                  <a:gd name="connsiteX4" fmla="*/ 30785 w 1319601"/>
                  <a:gd name="connsiteY4" fmla="*/ 0 h 1258608"/>
                  <a:gd name="connsiteX0" fmla="*/ 31250 w 1320066"/>
                  <a:gd name="connsiteY0" fmla="*/ 0 h 1267432"/>
                  <a:gd name="connsiteX1" fmla="*/ 1313313 w 1320066"/>
                  <a:gd name="connsiteY1" fmla="*/ 20567 h 1267432"/>
                  <a:gd name="connsiteX2" fmla="*/ 1320066 w 1320066"/>
                  <a:gd name="connsiteY2" fmla="*/ 1233129 h 1267432"/>
                  <a:gd name="connsiteX3" fmla="*/ 0 w 1320066"/>
                  <a:gd name="connsiteY3" fmla="*/ 1260343 h 1267432"/>
                  <a:gd name="connsiteX4" fmla="*/ 31250 w 1320066"/>
                  <a:gd name="connsiteY4" fmla="*/ 0 h 1267432"/>
                  <a:gd name="connsiteX0" fmla="*/ 31250 w 1320066"/>
                  <a:gd name="connsiteY0" fmla="*/ 0 h 1268253"/>
                  <a:gd name="connsiteX1" fmla="*/ 1313313 w 1320066"/>
                  <a:gd name="connsiteY1" fmla="*/ 20567 h 1268253"/>
                  <a:gd name="connsiteX2" fmla="*/ 1320066 w 1320066"/>
                  <a:gd name="connsiteY2" fmla="*/ 1233129 h 1268253"/>
                  <a:gd name="connsiteX3" fmla="*/ 0 w 1320066"/>
                  <a:gd name="connsiteY3" fmla="*/ 1260343 h 1268253"/>
                  <a:gd name="connsiteX4" fmla="*/ 31250 w 1320066"/>
                  <a:gd name="connsiteY4" fmla="*/ 0 h 1268253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066" h="1263844">
                    <a:moveTo>
                      <a:pt x="31250" y="0"/>
                    </a:moveTo>
                    <a:lnTo>
                      <a:pt x="1313313" y="20567"/>
                    </a:lnTo>
                    <a:cubicBezTo>
                      <a:pt x="1315242" y="429048"/>
                      <a:pt x="1291435" y="859628"/>
                      <a:pt x="1320066" y="1233129"/>
                    </a:cubicBezTo>
                    <a:cubicBezTo>
                      <a:pt x="665493" y="1279400"/>
                      <a:pt x="439867" y="1259391"/>
                      <a:pt x="0" y="1260343"/>
                    </a:cubicBezTo>
                    <a:lnTo>
                      <a:pt x="3125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4DAF2">
                      <a:lumMod val="95000"/>
                      <a:lumOff val="5000"/>
                    </a:srgbClr>
                  </a:gs>
                  <a:gs pos="100000">
                    <a:srgbClr val="86C4EA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8100" dist="12700" dir="540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67B5D0D9-5028-412C-8D4B-C1A69B2C938A}"/>
                  </a:ext>
                </a:extLst>
              </p:cNvPr>
              <p:cNvSpPr/>
              <p:nvPr/>
            </p:nvSpPr>
            <p:spPr>
              <a:xfrm>
                <a:off x="982688" y="5686174"/>
                <a:ext cx="1326089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endParaRPr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70300A1B-6CA5-4C6C-8D5C-0915766183CE}"/>
                  </a:ext>
                </a:extLst>
              </p:cNvPr>
              <p:cNvGrpSpPr/>
              <p:nvPr/>
            </p:nvGrpSpPr>
            <p:grpSpPr>
              <a:xfrm>
                <a:off x="1562151" y="5523650"/>
                <a:ext cx="56971" cy="186690"/>
                <a:chOff x="4917745" y="2235200"/>
                <a:chExt cx="796977" cy="2489199"/>
              </a:xfrm>
              <a:effectLst>
                <a:outerShdw blurRad="50800" dist="25400" dir="8100000" algn="tr" rotWithShape="0">
                  <a:prstClr val="black">
                    <a:alpha val="45000"/>
                  </a:prstClr>
                </a:outerShdw>
              </a:effectLst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F4CB80DE-32F1-48C6-97A1-9F8BB18FF8F8}"/>
                    </a:ext>
                  </a:extLst>
                </p:cNvPr>
                <p:cNvSpPr/>
                <p:nvPr/>
              </p:nvSpPr>
              <p:spPr>
                <a:xfrm>
                  <a:off x="4917745" y="2429067"/>
                  <a:ext cx="758028" cy="229533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444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8E8E4EFD-0F0B-4DE4-83CE-32D875007892}"/>
                    </a:ext>
                  </a:extLst>
                </p:cNvPr>
                <p:cNvSpPr/>
                <p:nvPr/>
              </p:nvSpPr>
              <p:spPr>
                <a:xfrm>
                  <a:off x="5096896" y="2905240"/>
                  <a:ext cx="413952" cy="125345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1ABBE6E9-F53D-4EFA-947E-ED8EC7A6D4F5}"/>
                    </a:ext>
                  </a:extLst>
                </p:cNvPr>
                <p:cNvSpPr/>
                <p:nvPr/>
              </p:nvSpPr>
              <p:spPr>
                <a:xfrm>
                  <a:off x="5209364" y="2235200"/>
                  <a:ext cx="505358" cy="153022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317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</p:grpSp>
        </p:grp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72FA90B-3B17-4504-ABC5-2F0E8F41AE86}"/>
                </a:ext>
              </a:extLst>
            </p:cNvPr>
            <p:cNvSpPr/>
            <p:nvPr/>
          </p:nvSpPr>
          <p:spPr>
            <a:xfrm>
              <a:off x="5282654" y="5755156"/>
              <a:ext cx="3534840" cy="538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17% of cost of Digital Board Marker Hardware that is Rs 1500 that is 150, 000</a:t>
              </a: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</a:t>
              </a:r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 100 hardware modules sold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LMS, Controller App, Offline Player adverts that is Rs 100, 000 per month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 revenue on each LMS software sold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IN" dirty="0"/>
              <a:t>Automated Lecture Recording System: </a:t>
            </a:r>
            <a:r>
              <a:rPr lang="en-IN" dirty="0">
                <a:hlinkClick r:id="rId2"/>
              </a:rPr>
              <a:t>https://www.csie.ntu.edu.tw/~fuh/personal/AutomatedLectureRecordingSystem.pdf</a:t>
            </a:r>
            <a:endParaRPr lang="en-IN" dirty="0"/>
          </a:p>
          <a:p>
            <a:r>
              <a:rPr lang="en-IN" dirty="0"/>
              <a:t>Multi Level Optimization in Encoding to Balance Video Compression and Retention of 8K Resolution: </a:t>
            </a:r>
            <a:r>
              <a:rPr lang="en-IN" dirty="0">
                <a:hlinkClick r:id="rId3"/>
              </a:rPr>
              <a:t>https://www.sciencedirect.com/science/article/pii/S221302091630091X</a:t>
            </a:r>
            <a:endParaRPr lang="en-IN" dirty="0"/>
          </a:p>
          <a:p>
            <a:r>
              <a:rPr lang="en-IN" dirty="0"/>
              <a:t>Lecture Capture: Student Perceptions, Expectations, and Behaviours: </a:t>
            </a:r>
            <a:r>
              <a:rPr lang="en-IN" dirty="0">
                <a:hlinkClick r:id="rId4"/>
              </a:rPr>
              <a:t>http://www2.inf.uos.de/papers_pdf/2010_02.pdf</a:t>
            </a:r>
            <a:endParaRPr lang="en-IN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22306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Using Video to Record Summary Lectures to Aid Students’ Revision : </a:t>
            </a:r>
            <a:r>
              <a:rPr lang="en-US" dirty="0">
                <a:hlinkClick r:id="rId2"/>
              </a:rPr>
              <a:t>http://www.ijklo.org/Volume3/IJKLOv3p185-196Whatley367.pdf</a:t>
            </a:r>
            <a:endParaRPr lang="en-US" dirty="0"/>
          </a:p>
          <a:p>
            <a:r>
              <a:rPr lang="en-US" dirty="0" err="1"/>
              <a:t>iRECLASS</a:t>
            </a:r>
            <a:r>
              <a:rPr lang="en-US" dirty="0"/>
              <a:t> – AN AUTOMATIC SYSTEM FOR RECORDING CLASSES : </a:t>
            </a:r>
            <a:r>
              <a:rPr lang="en-US" dirty="0">
                <a:hlinkClick r:id="rId3"/>
              </a:rPr>
              <a:t>https://arxiv.org/pdf/1501.00149</a:t>
            </a:r>
            <a:endParaRPr lang="en-US" dirty="0"/>
          </a:p>
          <a:p>
            <a:r>
              <a:rPr lang="en-US" dirty="0"/>
              <a:t>Implementation of a Lecture Capture Recording System in a Counselor Education Clinical Training Facility by Ann M. Miller &amp; Robert Gibson:</a:t>
            </a:r>
            <a:r>
              <a:rPr lang="en-IN" dirty="0"/>
              <a:t> </a:t>
            </a:r>
            <a:r>
              <a:rPr lang="en-IN" dirty="0">
                <a:hlinkClick r:id="rId4"/>
              </a:rPr>
              <a:t>https://www.counseling.org/resources/library/VISTAS/2012_Vol_1_67-104/2_2012-ACA-PDFs/Article_91.pdf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48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4K Lecture Tracking System: Movement Recognition and Lecturer Tracking:</a:t>
            </a:r>
            <a:r>
              <a:rPr lang="en-IN" dirty="0">
                <a:hlinkClick r:id="rId2"/>
              </a:rPr>
              <a:t> </a:t>
            </a:r>
            <a:r>
              <a:rPr lang="en-IN" dirty="0">
                <a:hlinkClick r:id="rId2"/>
              </a:rPr>
              <a:t>https://track4k.co.za/downloads/Final%20Papers/4K%20Lecture%20Tracking%20System%20-%20Movement%20Recognition%20and%20Lecturer%20Tracking.pdf</a:t>
            </a:r>
            <a:endParaRPr lang="en-IN" dirty="0"/>
          </a:p>
          <a:p>
            <a:r>
              <a:rPr lang="en-US" dirty="0"/>
              <a:t>Note This: How to Improve Student Note Taking IDEA Paper #73 • September 2018 : </a:t>
            </a:r>
            <a:r>
              <a:rPr lang="en-US" dirty="0">
                <a:hlinkClick r:id="rId3"/>
              </a:rPr>
              <a:t>https://www.ideaedu.org/Portals/0/Uploads/Documents/IDEA%20Papers/IDEA%20Papers/IDEA_Paper_73.pdf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83764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 Taking Notes Together: Augmenting Note Taking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https://www.academia.edu/18825200/Taking_notes_together_Augmenting_note_taking</a:t>
            </a:r>
            <a:endParaRPr lang="en-IN" dirty="0"/>
          </a:p>
          <a:p>
            <a:r>
              <a:rPr lang="en-US" dirty="0"/>
              <a:t>Video Compression Algorithm Based on Frame Difference Approaches: </a:t>
            </a:r>
            <a:r>
              <a:rPr lang="en-US" dirty="0">
                <a:hlinkClick r:id="rId3"/>
              </a:rPr>
              <a:t>https://www.academia.edu/37731422/Video_Compression_Algorithm_Based_on_Frame_Difference_Approaches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87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090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926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INDUSTRY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Availability of resources at places of industrial sites with low internet connectivity.</a:t>
            </a:r>
          </a:p>
          <a:p>
            <a:r>
              <a:rPr lang="en-US" dirty="0"/>
              <a:t>No need to pay high internet bills for remote places.</a:t>
            </a:r>
          </a:p>
          <a:p>
            <a:r>
              <a:rPr lang="en-US" dirty="0"/>
              <a:t>Sudden meetings and plans can be shared with anyone. </a:t>
            </a:r>
          </a:p>
        </p:txBody>
      </p:sp>
    </p:spTree>
    <p:extLst>
      <p:ext uri="{BB962C8B-B14F-4D97-AF65-F5344CB8AC3E}">
        <p14:creationId xmlns:p14="http://schemas.microsoft.com/office/powerpoint/2010/main" val="348439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RESEARCH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Accurate position detection using machine learning.</a:t>
            </a:r>
          </a:p>
          <a:p>
            <a:r>
              <a:rPr lang="en-GB" dirty="0"/>
              <a:t>Automatic notes generation.</a:t>
            </a:r>
          </a:p>
          <a:p>
            <a:r>
              <a:rPr lang="en-GB" dirty="0"/>
              <a:t>Automatic google searching .</a:t>
            </a:r>
          </a:p>
          <a:p>
            <a:r>
              <a:rPr lang="en-GB" dirty="0"/>
              <a:t>Handwritten recognition.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ACADEMIC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less internet resources and accessing all the available lectures on a single platform.</a:t>
            </a:r>
          </a:p>
          <a:p>
            <a:r>
              <a:rPr lang="en-US" dirty="0"/>
              <a:t>Fast learning of students.</a:t>
            </a:r>
          </a:p>
          <a:p>
            <a:r>
              <a:rPr lang="en-US" dirty="0"/>
              <a:t>Complete focus on lecture.</a:t>
            </a:r>
          </a:p>
          <a:p>
            <a:r>
              <a:rPr lang="en-US" dirty="0"/>
              <a:t>Availability </a:t>
            </a:r>
            <a:r>
              <a:rPr lang="en-US"/>
              <a:t>of resources.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3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4174</TotalTime>
  <Words>1698</Words>
  <Application>Microsoft Office PowerPoint</Application>
  <PresentationFormat>Widescreen</PresentationFormat>
  <Paragraphs>493</Paragraphs>
  <Slides>66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Bradley Hand ITC</vt:lpstr>
      <vt:lpstr>Brush Script MT</vt:lpstr>
      <vt:lpstr>Calibri</vt:lpstr>
      <vt:lpstr>Calibri Light</vt:lpstr>
      <vt:lpstr>Comic Sans MS</vt:lpstr>
      <vt:lpstr>Helvetica Light</vt:lpstr>
      <vt:lpstr>Open Sans</vt:lpstr>
      <vt:lpstr>Palatino Linotype</vt:lpstr>
      <vt:lpstr>Wingdings</vt:lpstr>
      <vt:lpstr>Office Theme</vt:lpstr>
      <vt:lpstr>DIGITAL BOARD  MARKER (Final Year Project)</vt:lpstr>
      <vt:lpstr>AGENDA</vt:lpstr>
      <vt:lpstr>AGENDA</vt:lpstr>
      <vt:lpstr>Demo Video</vt:lpstr>
      <vt:lpstr>PROJECT OVERVIEW</vt:lpstr>
      <vt:lpstr>MOTIVATION</vt:lpstr>
      <vt:lpstr>INDUSTRY OBJECTIVES</vt:lpstr>
      <vt:lpstr>RESEARCH OBJECTIVES</vt:lpstr>
      <vt:lpstr>ACADEMIC OBJECTIVES</vt:lpstr>
      <vt:lpstr>SCOPE</vt:lpstr>
      <vt:lpstr>APPLICATION AREAS</vt:lpstr>
      <vt:lpstr>AGENDA</vt:lpstr>
      <vt:lpstr>COMPARISON WITH EXISTING SYSTEMS</vt:lpstr>
      <vt:lpstr>AGENDA</vt:lpstr>
      <vt:lpstr>Technical Feasibility</vt:lpstr>
      <vt:lpstr>Operational Feasibility</vt:lpstr>
      <vt:lpstr>Economical Feasibility</vt:lpstr>
      <vt:lpstr>AGENDA</vt:lpstr>
      <vt:lpstr>PROBLEM STATEMENT</vt:lpstr>
      <vt:lpstr>AGENDA</vt:lpstr>
      <vt:lpstr>PowerPoint Presentation</vt:lpstr>
      <vt:lpstr>SYSTEM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HARDWARE REQUIREMENTS</vt:lpstr>
      <vt:lpstr>SOFTWARE REQUIREMENTS</vt:lpstr>
      <vt:lpstr>AGENDA</vt:lpstr>
      <vt:lpstr>PROJECT MODULES</vt:lpstr>
      <vt:lpstr>BOARD MARKER</vt:lpstr>
      <vt:lpstr>CONTROLLER APPLICATION</vt:lpstr>
      <vt:lpstr>VOICE TRANSRECEIVER</vt:lpstr>
      <vt:lpstr>OFFLINE PLAYER</vt:lpstr>
      <vt:lpstr>Web Application</vt:lpstr>
      <vt:lpstr>Web Application</vt:lpstr>
      <vt:lpstr>Annual Plan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Windows User</cp:lastModifiedBy>
  <cp:revision>99</cp:revision>
  <dcterms:created xsi:type="dcterms:W3CDTF">2019-08-28T11:18:32Z</dcterms:created>
  <dcterms:modified xsi:type="dcterms:W3CDTF">2019-09-08T08:21:33Z</dcterms:modified>
</cp:coreProperties>
</file>